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"/>
  </p:notesMasterIdLst>
  <p:sldIdLst>
    <p:sldId id="260" r:id="rId2"/>
  </p:sldIdLst>
  <p:sldSz cx="30275213" cy="42803763"/>
  <p:notesSz cx="6805613" cy="9944100"/>
  <p:defaultTextStyle>
    <a:defPPr>
      <a:defRPr lang="de-DE"/>
    </a:defPPr>
    <a:lvl1pPr marL="0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1pPr>
    <a:lvl2pPr marL="2087196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2pPr>
    <a:lvl3pPr marL="4174398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3pPr>
    <a:lvl4pPr marL="6261594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4pPr>
    <a:lvl5pPr marL="8348791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5pPr>
    <a:lvl6pPr marL="10435993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6pPr>
    <a:lvl7pPr marL="12523189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7pPr>
    <a:lvl8pPr marL="14610387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8pPr>
    <a:lvl9pPr marL="16697587" algn="l" defTabSz="4174398" rtl="0" eaLnBrk="1" latinLnBrk="0" hangingPunct="1">
      <a:defRPr sz="82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63" userDrawn="1">
          <p15:clr>
            <a:srgbClr val="A4A3A4"/>
          </p15:clr>
        </p15:guide>
        <p15:guide id="2" pos="95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masz Grzela" initials="Grzel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88"/>
    <a:srgbClr val="E40F13"/>
    <a:srgbClr val="BF5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2" autoAdjust="0"/>
    <p:restoredTop sz="94590" autoAdjust="0"/>
  </p:normalViewPr>
  <p:slideViewPr>
    <p:cSldViewPr>
      <p:cViewPr varScale="1">
        <p:scale>
          <a:sx n="18" d="100"/>
          <a:sy n="18" d="100"/>
        </p:scale>
        <p:origin x="3534" y="96"/>
      </p:cViewPr>
      <p:guideLst>
        <p:guide orient="horz" pos="4863"/>
        <p:guide pos="95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-2946" y="-84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145F1-7D14-4ECA-B2FE-7D93BA87E62E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6125"/>
            <a:ext cx="26368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80715-49A8-401A-99F8-4750686658C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12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1pPr>
    <a:lvl2pPr marL="457067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2pPr>
    <a:lvl3pPr marL="914134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3pPr>
    <a:lvl4pPr marL="1371201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4pPr>
    <a:lvl5pPr marL="1828268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5pPr>
    <a:lvl6pPr marL="2285335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6pPr>
    <a:lvl7pPr marL="2742402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7pPr>
    <a:lvl8pPr marL="3199469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8pPr>
    <a:lvl9pPr marL="3656536" algn="l" defTabSz="914134" rtl="0" eaLnBrk="1" latinLnBrk="0" hangingPunct="1">
      <a:defRPr sz="12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6454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441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69079652-056C-42C0-BA6C-CCAE763F2B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2" y="38820735"/>
            <a:ext cx="28976400" cy="3673446"/>
          </a:xfrm>
          <a:prstGeom prst="rect">
            <a:avLst/>
          </a:prstGeom>
        </p:spPr>
      </p:pic>
      <p:cxnSp>
        <p:nvCxnSpPr>
          <p:cNvPr id="15" name="Łącznik prosty 14">
            <a:extLst>
              <a:ext uri="{FF2B5EF4-FFF2-40B4-BE49-F238E27FC236}">
                <a16:creationId xmlns:a16="http://schemas.microsoft.com/office/drawing/2014/main" id="{6B92AF16-1181-4191-9B0C-581E108B6203}"/>
              </a:ext>
            </a:extLst>
          </p:cNvPr>
          <p:cNvCxnSpPr/>
          <p:nvPr userDrawn="1"/>
        </p:nvCxnSpPr>
        <p:spPr>
          <a:xfrm>
            <a:off x="808038" y="38395275"/>
            <a:ext cx="28659137" cy="0"/>
          </a:xfrm>
          <a:prstGeom prst="line">
            <a:avLst/>
          </a:prstGeom>
          <a:ln w="76200">
            <a:solidFill>
              <a:srgbClr val="0062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az 2">
            <a:extLst>
              <a:ext uri="{FF2B5EF4-FFF2-40B4-BE49-F238E27FC236}">
                <a16:creationId xmlns:a16="http://schemas.microsoft.com/office/drawing/2014/main" id="{1F282948-1988-4C2F-91E9-C7C755D14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4750" y="1599563"/>
            <a:ext cx="10512425" cy="5040000"/>
          </a:xfrm>
          <a:prstGeom prst="rect">
            <a:avLst/>
          </a:prstGeom>
        </p:spPr>
      </p:pic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49DAB6D0-B0DE-42A5-BCB6-855DF83E820A}"/>
              </a:ext>
            </a:extLst>
          </p:cNvPr>
          <p:cNvCxnSpPr/>
          <p:nvPr userDrawn="1"/>
        </p:nvCxnSpPr>
        <p:spPr>
          <a:xfrm>
            <a:off x="808038" y="7000875"/>
            <a:ext cx="28659137" cy="0"/>
          </a:xfrm>
          <a:prstGeom prst="line">
            <a:avLst/>
          </a:prstGeom>
          <a:ln w="76200">
            <a:solidFill>
              <a:srgbClr val="0062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26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dt="0"/>
  <p:txStyles>
    <p:titleStyle>
      <a:lvl1pPr algn="l" defTabSz="3956091" rtl="0" eaLnBrk="1" latinLnBrk="0" hangingPunct="1">
        <a:spcBef>
          <a:spcPct val="0"/>
        </a:spcBef>
        <a:buNone/>
        <a:defRPr sz="10449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483534" indent="-1483534" algn="l" defTabSz="39560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792" kern="1200">
          <a:solidFill>
            <a:schemeClr val="tx1"/>
          </a:solidFill>
          <a:latin typeface="+mn-lt"/>
          <a:ea typeface="+mn-ea"/>
          <a:cs typeface="+mn-cs"/>
        </a:defRPr>
      </a:lvl1pPr>
      <a:lvl2pPr marL="3214323" indent="-1236279" algn="l" defTabSz="3956091" rtl="0" eaLnBrk="1" latinLnBrk="0" hangingPunct="1">
        <a:spcBef>
          <a:spcPct val="20000"/>
        </a:spcBef>
        <a:buFont typeface="Arial" panose="020B0604020202020204" pitchFamily="34" charset="0"/>
        <a:buChar char="–"/>
        <a:defRPr sz="12121" kern="1200">
          <a:solidFill>
            <a:schemeClr val="tx1"/>
          </a:solidFill>
          <a:latin typeface="+mn-lt"/>
          <a:ea typeface="+mn-ea"/>
          <a:cs typeface="+mn-cs"/>
        </a:defRPr>
      </a:lvl2pPr>
      <a:lvl3pPr marL="4945113" indent="-989023" algn="l" defTabSz="39560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0449" kern="1200">
          <a:solidFill>
            <a:schemeClr val="tx1"/>
          </a:solidFill>
          <a:latin typeface="+mn-lt"/>
          <a:ea typeface="+mn-ea"/>
          <a:cs typeface="+mn-cs"/>
        </a:defRPr>
      </a:lvl3pPr>
      <a:lvl4pPr marL="6923157" indent="-989023" algn="l" defTabSz="3956091" rtl="0" eaLnBrk="1" latinLnBrk="0" hangingPunct="1">
        <a:spcBef>
          <a:spcPct val="20000"/>
        </a:spcBef>
        <a:buFont typeface="Arial" panose="020B0604020202020204" pitchFamily="34" charset="0"/>
        <a:buChar char="–"/>
        <a:defRPr sz="8610" kern="1200">
          <a:solidFill>
            <a:schemeClr val="tx1"/>
          </a:solidFill>
          <a:latin typeface="+mn-lt"/>
          <a:ea typeface="+mn-ea"/>
          <a:cs typeface="+mn-cs"/>
        </a:defRPr>
      </a:lvl4pPr>
      <a:lvl5pPr marL="8901202" indent="-989023" algn="l" defTabSz="3956091" rtl="0" eaLnBrk="1" latinLnBrk="0" hangingPunct="1">
        <a:spcBef>
          <a:spcPct val="20000"/>
        </a:spcBef>
        <a:buFont typeface="Arial" panose="020B0604020202020204" pitchFamily="34" charset="0"/>
        <a:buChar char="»"/>
        <a:defRPr sz="8610" kern="1200">
          <a:solidFill>
            <a:schemeClr val="tx1"/>
          </a:solidFill>
          <a:latin typeface="+mn-lt"/>
          <a:ea typeface="+mn-ea"/>
          <a:cs typeface="+mn-cs"/>
        </a:defRPr>
      </a:lvl5pPr>
      <a:lvl6pPr marL="10879248" indent="-989023" algn="l" defTabSz="3956091" rtl="0" eaLnBrk="1" latinLnBrk="0" hangingPunct="1">
        <a:spcBef>
          <a:spcPct val="20000"/>
        </a:spcBef>
        <a:buFont typeface="Arial" panose="020B0604020202020204" pitchFamily="34" charset="0"/>
        <a:buChar char="•"/>
        <a:defRPr sz="8610" kern="1200">
          <a:solidFill>
            <a:schemeClr val="tx1"/>
          </a:solidFill>
          <a:latin typeface="+mn-lt"/>
          <a:ea typeface="+mn-ea"/>
          <a:cs typeface="+mn-cs"/>
        </a:defRPr>
      </a:lvl6pPr>
      <a:lvl7pPr marL="12857292" indent="-989023" algn="l" defTabSz="3956091" rtl="0" eaLnBrk="1" latinLnBrk="0" hangingPunct="1">
        <a:spcBef>
          <a:spcPct val="20000"/>
        </a:spcBef>
        <a:buFont typeface="Arial" panose="020B0604020202020204" pitchFamily="34" charset="0"/>
        <a:buChar char="•"/>
        <a:defRPr sz="8610" kern="1200">
          <a:solidFill>
            <a:schemeClr val="tx1"/>
          </a:solidFill>
          <a:latin typeface="+mn-lt"/>
          <a:ea typeface="+mn-ea"/>
          <a:cs typeface="+mn-cs"/>
        </a:defRPr>
      </a:lvl7pPr>
      <a:lvl8pPr marL="14835338" indent="-989023" algn="l" defTabSz="3956091" rtl="0" eaLnBrk="1" latinLnBrk="0" hangingPunct="1">
        <a:spcBef>
          <a:spcPct val="20000"/>
        </a:spcBef>
        <a:buFont typeface="Arial" panose="020B0604020202020204" pitchFamily="34" charset="0"/>
        <a:buChar char="•"/>
        <a:defRPr sz="8610" kern="1200">
          <a:solidFill>
            <a:schemeClr val="tx1"/>
          </a:solidFill>
          <a:latin typeface="+mn-lt"/>
          <a:ea typeface="+mn-ea"/>
          <a:cs typeface="+mn-cs"/>
        </a:defRPr>
      </a:lvl8pPr>
      <a:lvl9pPr marL="16813382" indent="-989023" algn="l" defTabSz="3956091" rtl="0" eaLnBrk="1" latinLnBrk="0" hangingPunct="1">
        <a:spcBef>
          <a:spcPct val="20000"/>
        </a:spcBef>
        <a:buFont typeface="Arial" panose="020B0604020202020204" pitchFamily="34" charset="0"/>
        <a:buChar char="•"/>
        <a:defRPr sz="86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1pPr>
      <a:lvl2pPr marL="1978045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2pPr>
      <a:lvl3pPr marL="3956091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3pPr>
      <a:lvl4pPr marL="5934135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4pPr>
      <a:lvl5pPr marL="7912180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5pPr>
      <a:lvl6pPr marL="9890224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6pPr>
      <a:lvl7pPr marL="11868270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7pPr>
      <a:lvl8pPr marL="13846315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8pPr>
      <a:lvl9pPr marL="15824359" algn="l" defTabSz="3956091" rtl="0" eaLnBrk="1" latinLnBrk="0" hangingPunct="1">
        <a:defRPr sz="77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13" userDrawn="1">
          <p15:clr>
            <a:srgbClr val="F26B43"/>
          </p15:clr>
        </p15:guide>
        <p15:guide id="2" orient="horz" pos="24186" userDrawn="1">
          <p15:clr>
            <a:srgbClr val="F26B43"/>
          </p15:clr>
        </p15:guide>
        <p15:guide id="3" pos="509" userDrawn="1">
          <p15:clr>
            <a:srgbClr val="F26B43"/>
          </p15:clr>
        </p15:guide>
        <p15:guide id="4" orient="horz" pos="781" userDrawn="1">
          <p15:clr>
            <a:srgbClr val="F26B43"/>
          </p15:clr>
        </p15:guide>
        <p15:guide id="5" pos="18562" userDrawn="1">
          <p15:clr>
            <a:srgbClr val="F26B43"/>
          </p15:clr>
        </p15:guide>
        <p15:guide id="6" pos="9535" userDrawn="1">
          <p15:clr>
            <a:srgbClr val="F26B43"/>
          </p15:clr>
        </p15:guide>
        <p15:guide id="7" orient="horz" pos="13481" userDrawn="1">
          <p15:clr>
            <a:srgbClr val="F26B43"/>
          </p15:clr>
        </p15:guide>
        <p15:guide id="8" orient="horz" pos="4410" userDrawn="1">
          <p15:clr>
            <a:srgbClr val="F26B43"/>
          </p15:clr>
        </p15:guide>
        <p15:guide id="9" orient="horz" pos="2595" userDrawn="1">
          <p15:clr>
            <a:srgbClr val="F26B43"/>
          </p15:clr>
        </p15:guide>
        <p15:guide id="10" orient="horz" pos="23733" userDrawn="1">
          <p15:clr>
            <a:srgbClr val="F26B43"/>
          </p15:clr>
        </p15:guide>
        <p15:guide id="11" pos="11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platzhalter 1"/>
          <p:cNvSpPr txBox="1">
            <a:spLocks/>
          </p:cNvSpPr>
          <p:nvPr/>
        </p:nvSpPr>
        <p:spPr>
          <a:xfrm>
            <a:off x="808036" y="1297135"/>
            <a:ext cx="18146713" cy="4320000"/>
          </a:xfrm>
          <a:prstGeom prst="rect">
            <a:avLst/>
          </a:prstGeom>
        </p:spPr>
        <p:txBody>
          <a:bodyPr vert="horz" lIns="240741" tIns="150463" rIns="240741" bIns="150463" rtlCol="0" anchor="ctr">
            <a:noAutofit/>
          </a:bodyPr>
          <a:lstStyle>
            <a:lvl1pPr algn="l" defTabSz="4176431" rtl="0" eaLnBrk="1" latinLnBrk="0" hangingPunct="1">
              <a:spcBef>
                <a:spcPct val="0"/>
              </a:spcBef>
              <a:buNone/>
              <a:defRPr sz="11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6000" dirty="0">
                <a:solidFill>
                  <a:srgbClr val="BF5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Tytuł projektu</a:t>
            </a:r>
          </a:p>
          <a:p>
            <a:r>
              <a:rPr lang="pl-PL" sz="6000" dirty="0">
                <a:solidFill>
                  <a:srgbClr val="BF53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 60, kolor RGB 191/83/39 </a:t>
            </a:r>
          </a:p>
        </p:txBody>
      </p:sp>
      <p:sp>
        <p:nvSpPr>
          <p:cNvPr id="2" name="Titelplatzhalter 1"/>
          <p:cNvSpPr txBox="1">
            <a:spLocks/>
          </p:cNvSpPr>
          <p:nvPr/>
        </p:nvSpPr>
        <p:spPr>
          <a:xfrm>
            <a:off x="808038" y="5651433"/>
            <a:ext cx="18146712" cy="1300184"/>
          </a:xfrm>
          <a:prstGeom prst="rect">
            <a:avLst/>
          </a:prstGeom>
        </p:spPr>
        <p:txBody>
          <a:bodyPr vert="horz" lIns="240741" tIns="150463" rIns="240741" bIns="150463" rtlCol="0" anchor="ctr">
            <a:noAutofit/>
          </a:bodyPr>
          <a:lstStyle>
            <a:lvl1pPr algn="l" defTabSz="4176431" rtl="0" eaLnBrk="1" latinLnBrk="0" hangingPunct="1">
              <a:spcBef>
                <a:spcPct val="0"/>
              </a:spcBef>
              <a:buNone/>
              <a:defRPr sz="11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Imiona i nazwiska, Arial 48, ewentualnie dane kontaktowe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808037" y="7720012"/>
            <a:ext cx="28659138" cy="29956125"/>
          </a:xfrm>
          <a:prstGeom prst="roundRect">
            <a:avLst>
              <a:gd name="adj" fmla="val 1039"/>
            </a:avLst>
          </a:prstGeom>
          <a:noFill/>
          <a:ln w="76200"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0741" tIns="150463" rIns="240741" bIns="150463" rtlCol="0" anchor="t"/>
          <a:lstStyle/>
          <a:p>
            <a:pPr lvl="0">
              <a:lnSpc>
                <a:spcPct val="150000"/>
              </a:lnSpc>
            </a:pPr>
            <a:r>
              <a:rPr lang="pl-PL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 do Państwa dyspozycji na zawartość merytoryczną plakatu, będący podsumowaniem realizacji Waszego projektu. Tutaj pozostawiamy Wam dużą swobodę.</a:t>
            </a:r>
          </a:p>
          <a:p>
            <a:pPr lvl="0">
              <a:lnSpc>
                <a:spcPct val="150000"/>
              </a:lnSpc>
            </a:pPr>
            <a:r>
              <a:rPr lang="pl-PL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 kwestie:</a:t>
            </a:r>
            <a:endParaRPr lang="pl-PL" sz="4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 A0 (841 mm x 1189 mm),</a:t>
            </a: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prosimy o uzupełnienie nagłówka i w zależności od długości tekstu dostosowanie wielkości czcionki i względne zachowanie proporcji,</a:t>
            </a: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prosimy nie modyfikować stopki,</a:t>
            </a: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prosimy o zachowanie marginesów (obszar wyznaczony skrajnymi prowadnicami (górna, lewa/prawa i linia stopki) i pozostawianie tych obszarów pustych,</a:t>
            </a: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razie pomocy przygotowania formatki w innych formatach, kwestiach technicznych lub w celu uzyskania wykorzystanych grafik w jakości HD skontaktuj się z opiekunami projektu</a:t>
            </a:r>
            <a:endParaRPr lang="en-GB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endParaRPr lang="en-GB" sz="3427" b="1" dirty="0">
              <a:solidFill>
                <a:schemeClr val="accent2"/>
              </a:solidFill>
            </a:endParaRPr>
          </a:p>
        </p:txBody>
      </p:sp>
      <p:sp>
        <p:nvSpPr>
          <p:cNvPr id="66" name="TextBox 12">
            <a:extLst>
              <a:ext uri="{FF2B5EF4-FFF2-40B4-BE49-F238E27FC236}">
                <a16:creationId xmlns:a16="http://schemas.microsoft.com/office/drawing/2014/main" id="{C2448907-077E-432B-989E-428FE1470CEF}"/>
              </a:ext>
            </a:extLst>
          </p:cNvPr>
          <p:cNvSpPr txBox="1"/>
          <p:nvPr/>
        </p:nvSpPr>
        <p:spPr>
          <a:xfrm>
            <a:off x="-2508734" y="35382112"/>
            <a:ext cx="35645614" cy="4028150"/>
          </a:xfrm>
          <a:prstGeom prst="rect">
            <a:avLst/>
          </a:prstGeom>
        </p:spPr>
        <p:txBody>
          <a:bodyPr lIns="50797" tIns="50797" rIns="50797" bIns="50797" rtlCol="0" anchor="ctr"/>
          <a:lstStyle/>
          <a:p>
            <a:pPr algn="ctr" defTabSz="914309">
              <a:lnSpc>
                <a:spcPts val="7979"/>
              </a:lnSpc>
              <a:spcBef>
                <a:spcPct val="0"/>
              </a:spcBef>
            </a:pPr>
            <a:endParaRPr sz="18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3201232"/>
      </p:ext>
    </p:extLst>
  </p:cSld>
  <p:clrMapOvr>
    <a:masterClrMapping/>
  </p:clrMapOvr>
</p:sld>
</file>

<file path=ppt/theme/theme1.xml><?xml version="1.0" encoding="utf-8"?>
<a:theme xmlns:a="http://schemas.openxmlformats.org/drawingml/2006/main" name="IHP_2014">
  <a:themeElements>
    <a:clrScheme name="IHP_2014">
      <a:dk1>
        <a:sysClr val="windowText" lastClr="000000"/>
      </a:dk1>
      <a:lt1>
        <a:sysClr val="window" lastClr="FFFFFF"/>
      </a:lt1>
      <a:dk2>
        <a:srgbClr val="6D7072"/>
      </a:dk2>
      <a:lt2>
        <a:srgbClr val="FFFFFF"/>
      </a:lt2>
      <a:accent1>
        <a:srgbClr val="00508B"/>
      </a:accent1>
      <a:accent2>
        <a:srgbClr val="3D6AA0"/>
      </a:accent2>
      <a:accent3>
        <a:srgbClr val="6C89B6"/>
      </a:accent3>
      <a:accent4>
        <a:srgbClr val="9BADCE"/>
      </a:accent4>
      <a:accent5>
        <a:srgbClr val="CDD6E7"/>
      </a:accent5>
      <a:accent6>
        <a:srgbClr val="E8EBF4"/>
      </a:accent6>
      <a:hlink>
        <a:srgbClr val="E40F13"/>
      </a:hlink>
      <a:folHlink>
        <a:srgbClr val="00508B"/>
      </a:folHlink>
    </a:clrScheme>
    <a:fontScheme name="IHP_201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417643" tIns="208822" rIns="417643" bIns="208822" rtlCol="0" anchor="ctr">
        <a:noAutofit/>
      </a:bodyPr>
      <a:lstStyle>
        <a:defPPr>
          <a:defRPr sz="4400" b="1" dirty="0" err="1" smtClean="0">
            <a:solidFill>
              <a:schemeClr val="bg2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</TotalTime>
  <Words>124</Words>
  <Application>Microsoft Office PowerPoint</Application>
  <PresentationFormat>Niestandardowy</PresentationFormat>
  <Paragraphs>10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IHP_2014</vt:lpstr>
      <vt:lpstr>Prezentacja programu PowerPoint</vt:lpstr>
    </vt:vector>
  </TitlesOfParts>
  <Company>Dozent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Tomasz Grzela</dc:creator>
  <cp:lastModifiedBy>Tomasz Grzela</cp:lastModifiedBy>
  <cp:revision>121</cp:revision>
  <cp:lastPrinted>2015-02-05T13:53:04Z</cp:lastPrinted>
  <dcterms:created xsi:type="dcterms:W3CDTF">2014-02-11T17:24:21Z</dcterms:created>
  <dcterms:modified xsi:type="dcterms:W3CDTF">2026-09-14T23:16:31Z</dcterms:modified>
</cp:coreProperties>
</file>