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6" r:id="rId3"/>
    <p:sldId id="267" r:id="rId4"/>
    <p:sldId id="268" r:id="rId5"/>
    <p:sldId id="265" r:id="rId6"/>
    <p:sldId id="266" r:id="rId7"/>
    <p:sldId id="258" r:id="rId8"/>
    <p:sldId id="260" r:id="rId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B0FF"/>
    <a:srgbClr val="2764F3"/>
    <a:srgbClr val="5CBDE5"/>
    <a:srgbClr val="02172A"/>
    <a:srgbClr val="5ABCFF"/>
    <a:srgbClr val="2469F6"/>
    <a:srgbClr val="040C19"/>
    <a:srgbClr val="55B4FF"/>
    <a:srgbClr val="121029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A84909-9ECE-434F-B90E-D23DED4D0C1F}" v="142" dt="2025-05-20T07:39:02.1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83" d="100"/>
          <a:sy n="83" d="100"/>
        </p:scale>
        <p:origin x="534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arzyna Biała" userId="f68899e6-38a8-438a-9a70-85433a6ec101" providerId="ADAL" clId="{CAA84909-9ECE-434F-B90E-D23DED4D0C1F}"/>
    <pc:docChg chg="undo custSel addSld delSld modSld sldOrd">
      <pc:chgData name="Katarzyna Biała" userId="f68899e6-38a8-438a-9a70-85433a6ec101" providerId="ADAL" clId="{CAA84909-9ECE-434F-B90E-D23DED4D0C1F}" dt="2025-05-20T07:47:22.841" v="1732" actId="1036"/>
      <pc:docMkLst>
        <pc:docMk/>
      </pc:docMkLst>
      <pc:sldChg chg="addSp delSp modSp mod ord setBg">
        <pc:chgData name="Katarzyna Biała" userId="f68899e6-38a8-438a-9a70-85433a6ec101" providerId="ADAL" clId="{CAA84909-9ECE-434F-B90E-D23DED4D0C1F}" dt="2025-05-20T07:36:15.269" v="1684" actId="732"/>
        <pc:sldMkLst>
          <pc:docMk/>
          <pc:sldMk cId="2482432680" sldId="256"/>
        </pc:sldMkLst>
        <pc:spChg chg="add del mod">
          <ac:chgData name="Katarzyna Biała" userId="f68899e6-38a8-438a-9a70-85433a6ec101" providerId="ADAL" clId="{CAA84909-9ECE-434F-B90E-D23DED4D0C1F}" dt="2025-05-19T14:29:05.128" v="461" actId="478"/>
          <ac:spMkLst>
            <pc:docMk/>
            <pc:sldMk cId="2482432680" sldId="256"/>
            <ac:spMk id="14" creationId="{E8CBE347-6878-87F3-C8DB-33A24B0752FD}"/>
          </ac:spMkLst>
        </pc:spChg>
        <pc:graphicFrameChg chg="add del mod">
          <ac:chgData name="Katarzyna Biała" userId="f68899e6-38a8-438a-9a70-85433a6ec101" providerId="ADAL" clId="{CAA84909-9ECE-434F-B90E-D23DED4D0C1F}" dt="2025-05-19T14:03:07.705" v="139" actId="478"/>
          <ac:graphicFrameMkLst>
            <pc:docMk/>
            <pc:sldMk cId="2482432680" sldId="256"/>
            <ac:graphicFrameMk id="11" creationId="{BA5D40D0-9CEB-0E59-D901-9D802A79E02F}"/>
          </ac:graphicFrameMkLst>
        </pc:graphicFrameChg>
        <pc:picChg chg="del">
          <ac:chgData name="Katarzyna Biała" userId="f68899e6-38a8-438a-9a70-85433a6ec101" providerId="ADAL" clId="{CAA84909-9ECE-434F-B90E-D23DED4D0C1F}" dt="2025-05-19T12:31:15.322" v="58" actId="478"/>
          <ac:picMkLst>
            <pc:docMk/>
            <pc:sldMk cId="2482432680" sldId="256"/>
            <ac:picMk id="6" creationId="{5ECB227B-F8A1-7DB9-BCF0-B2B646041B91}"/>
          </ac:picMkLst>
        </pc:picChg>
        <pc:picChg chg="del">
          <ac:chgData name="Katarzyna Biała" userId="f68899e6-38a8-438a-9a70-85433a6ec101" providerId="ADAL" clId="{CAA84909-9ECE-434F-B90E-D23DED4D0C1F}" dt="2025-05-19T12:31:16.092" v="59" actId="478"/>
          <ac:picMkLst>
            <pc:docMk/>
            <pc:sldMk cId="2482432680" sldId="256"/>
            <ac:picMk id="9" creationId="{B95E867A-FF38-3689-D88C-9C9DAC5393AC}"/>
          </ac:picMkLst>
        </pc:picChg>
        <pc:picChg chg="add mod modCrop">
          <ac:chgData name="Katarzyna Biała" userId="f68899e6-38a8-438a-9a70-85433a6ec101" providerId="ADAL" clId="{CAA84909-9ECE-434F-B90E-D23DED4D0C1F}" dt="2025-05-20T07:36:15.269" v="1684" actId="732"/>
          <ac:picMkLst>
            <pc:docMk/>
            <pc:sldMk cId="2482432680" sldId="256"/>
            <ac:picMk id="10" creationId="{E100CD55-5920-CCB4-560F-D72D1116E66C}"/>
          </ac:picMkLst>
        </pc:picChg>
        <pc:picChg chg="add del mod ord">
          <ac:chgData name="Katarzyna Biała" userId="f68899e6-38a8-438a-9a70-85433a6ec101" providerId="ADAL" clId="{CAA84909-9ECE-434F-B90E-D23DED4D0C1F}" dt="2025-05-19T18:44:05.636" v="1646" actId="1076"/>
          <ac:picMkLst>
            <pc:docMk/>
            <pc:sldMk cId="2482432680" sldId="256"/>
            <ac:picMk id="12" creationId="{EEDA779D-218A-5ABD-BAC6-5ED453FAC7AD}"/>
          </ac:picMkLst>
        </pc:picChg>
        <pc:picChg chg="add mod">
          <ac:chgData name="Katarzyna Biała" userId="f68899e6-38a8-438a-9a70-85433a6ec101" providerId="ADAL" clId="{CAA84909-9ECE-434F-B90E-D23DED4D0C1F}" dt="2025-05-19T18:36:01.014" v="1626" actId="34135"/>
          <ac:picMkLst>
            <pc:docMk/>
            <pc:sldMk cId="2482432680" sldId="256"/>
            <ac:picMk id="13" creationId="{C5CC5674-4E69-CF8B-CAF1-A6174172C07C}"/>
          </ac:picMkLst>
        </pc:picChg>
      </pc:sldChg>
      <pc:sldChg chg="delSp del mod setBg">
        <pc:chgData name="Katarzyna Biała" userId="f68899e6-38a8-438a-9a70-85433a6ec101" providerId="ADAL" clId="{CAA84909-9ECE-434F-B90E-D23DED4D0C1F}" dt="2025-05-19T14:06:56.869" v="182" actId="47"/>
        <pc:sldMkLst>
          <pc:docMk/>
          <pc:sldMk cId="3030379486" sldId="257"/>
        </pc:sldMkLst>
        <pc:picChg chg="del">
          <ac:chgData name="Katarzyna Biała" userId="f68899e6-38a8-438a-9a70-85433a6ec101" providerId="ADAL" clId="{CAA84909-9ECE-434F-B90E-D23DED4D0C1F}" dt="2025-05-19T14:04:32.454" v="150" actId="478"/>
          <ac:picMkLst>
            <pc:docMk/>
            <pc:sldMk cId="3030379486" sldId="257"/>
            <ac:picMk id="2" creationId="{38797DA2-6B68-6DEE-F951-1229E70B3FCF}"/>
          </ac:picMkLst>
        </pc:picChg>
        <pc:picChg chg="del">
          <ac:chgData name="Katarzyna Biała" userId="f68899e6-38a8-438a-9a70-85433a6ec101" providerId="ADAL" clId="{CAA84909-9ECE-434F-B90E-D23DED4D0C1F}" dt="2025-05-19T14:04:55.107" v="155" actId="478"/>
          <ac:picMkLst>
            <pc:docMk/>
            <pc:sldMk cId="3030379486" sldId="257"/>
            <ac:picMk id="12" creationId="{9A48F410-A25D-A1A4-C574-90AC31F69D5F}"/>
          </ac:picMkLst>
        </pc:picChg>
      </pc:sldChg>
      <pc:sldChg chg="addSp delSp modSp mod ord setBg">
        <pc:chgData name="Katarzyna Biała" userId="f68899e6-38a8-438a-9a70-85433a6ec101" providerId="ADAL" clId="{CAA84909-9ECE-434F-B90E-D23DED4D0C1F}" dt="2025-05-19T18:06:30.999" v="1289" actId="1076"/>
        <pc:sldMkLst>
          <pc:docMk/>
          <pc:sldMk cId="2121764147" sldId="258"/>
        </pc:sldMkLst>
        <pc:spChg chg="mod">
          <ac:chgData name="Katarzyna Biała" userId="f68899e6-38a8-438a-9a70-85433a6ec101" providerId="ADAL" clId="{CAA84909-9ECE-434F-B90E-D23DED4D0C1F}" dt="2025-05-19T14:06:43.117" v="178" actId="1076"/>
          <ac:spMkLst>
            <pc:docMk/>
            <pc:sldMk cId="2121764147" sldId="258"/>
            <ac:spMk id="6" creationId="{4B82406E-619E-14EF-63C0-2F7F7B7AD212}"/>
          </ac:spMkLst>
        </pc:spChg>
        <pc:spChg chg="mod">
          <ac:chgData name="Katarzyna Biała" userId="f68899e6-38a8-438a-9a70-85433a6ec101" providerId="ADAL" clId="{CAA84909-9ECE-434F-B90E-D23DED4D0C1F}" dt="2025-05-19T14:06:50.105" v="180" actId="1076"/>
          <ac:spMkLst>
            <pc:docMk/>
            <pc:sldMk cId="2121764147" sldId="258"/>
            <ac:spMk id="7" creationId="{7C6CBFA9-DAB1-C3D9-A5A2-612E489CE004}"/>
          </ac:spMkLst>
        </pc:spChg>
        <pc:spChg chg="mod">
          <ac:chgData name="Katarzyna Biała" userId="f68899e6-38a8-438a-9a70-85433a6ec101" providerId="ADAL" clId="{CAA84909-9ECE-434F-B90E-D23DED4D0C1F}" dt="2025-05-19T14:06:21.071" v="170" actId="207"/>
          <ac:spMkLst>
            <pc:docMk/>
            <pc:sldMk cId="2121764147" sldId="258"/>
            <ac:spMk id="8" creationId="{872AC53A-BF78-9367-A842-4FB92DB0350C}"/>
          </ac:spMkLst>
        </pc:spChg>
        <pc:spChg chg="mod">
          <ac:chgData name="Katarzyna Biała" userId="f68899e6-38a8-438a-9a70-85433a6ec101" providerId="ADAL" clId="{CAA84909-9ECE-434F-B90E-D23DED4D0C1F}" dt="2025-05-19T14:06:46.267" v="179" actId="1076"/>
          <ac:spMkLst>
            <pc:docMk/>
            <pc:sldMk cId="2121764147" sldId="258"/>
            <ac:spMk id="10" creationId="{03D38242-B8C3-8248-B2E6-101E687E8AC2}"/>
          </ac:spMkLst>
        </pc:spChg>
        <pc:picChg chg="del">
          <ac:chgData name="Katarzyna Biała" userId="f68899e6-38a8-438a-9a70-85433a6ec101" providerId="ADAL" clId="{CAA84909-9ECE-434F-B90E-D23DED4D0C1F}" dt="2025-05-19T14:04:36.003" v="151" actId="478"/>
          <ac:picMkLst>
            <pc:docMk/>
            <pc:sldMk cId="2121764147" sldId="258"/>
            <ac:picMk id="2" creationId="{ABADFDC6-01BA-6633-D646-22CFA6875808}"/>
          </ac:picMkLst>
        </pc:picChg>
        <pc:picChg chg="del">
          <ac:chgData name="Katarzyna Biała" userId="f68899e6-38a8-438a-9a70-85433a6ec101" providerId="ADAL" clId="{CAA84909-9ECE-434F-B90E-D23DED4D0C1F}" dt="2025-05-19T14:05:02.271" v="158" actId="478"/>
          <ac:picMkLst>
            <pc:docMk/>
            <pc:sldMk cId="2121764147" sldId="258"/>
            <ac:picMk id="3" creationId="{51DB3508-1CF0-6E9F-5C3A-397C872ECC21}"/>
          </ac:picMkLst>
        </pc:picChg>
        <pc:picChg chg="mod">
          <ac:chgData name="Katarzyna Biała" userId="f68899e6-38a8-438a-9a70-85433a6ec101" providerId="ADAL" clId="{CAA84909-9ECE-434F-B90E-D23DED4D0C1F}" dt="2025-05-19T18:06:30.999" v="1289" actId="1076"/>
          <ac:picMkLst>
            <pc:docMk/>
            <pc:sldMk cId="2121764147" sldId="258"/>
            <ac:picMk id="4" creationId="{48B6325E-5CDA-0411-2EFE-78EC714B8292}"/>
          </ac:picMkLst>
        </pc:picChg>
        <pc:picChg chg="del mod">
          <ac:chgData name="Katarzyna Biała" userId="f68899e6-38a8-438a-9a70-85433a6ec101" providerId="ADAL" clId="{CAA84909-9ECE-434F-B90E-D23DED4D0C1F}" dt="2025-05-19T14:17:34.198" v="202" actId="478"/>
          <ac:picMkLst>
            <pc:docMk/>
            <pc:sldMk cId="2121764147" sldId="258"/>
            <ac:picMk id="5" creationId="{D943B73A-0CBF-6FB2-43E6-6BF87C011B87}"/>
          </ac:picMkLst>
        </pc:picChg>
        <pc:picChg chg="del">
          <ac:chgData name="Katarzyna Biała" userId="f68899e6-38a8-438a-9a70-85433a6ec101" providerId="ADAL" clId="{CAA84909-9ECE-434F-B90E-D23DED4D0C1F}" dt="2025-05-19T14:04:22.478" v="149" actId="478"/>
          <ac:picMkLst>
            <pc:docMk/>
            <pc:sldMk cId="2121764147" sldId="258"/>
            <ac:picMk id="9" creationId="{4CBA8EC1-5221-E459-87A4-891DCCC80906}"/>
          </ac:picMkLst>
        </pc:picChg>
        <pc:picChg chg="add mod">
          <ac:chgData name="Katarzyna Biała" userId="f68899e6-38a8-438a-9a70-85433a6ec101" providerId="ADAL" clId="{CAA84909-9ECE-434F-B90E-D23DED4D0C1F}" dt="2025-05-19T14:17:28.620" v="200"/>
          <ac:picMkLst>
            <pc:docMk/>
            <pc:sldMk cId="2121764147" sldId="258"/>
            <ac:picMk id="11" creationId="{1B5B0300-C458-6678-65E1-4D79CD49DD78}"/>
          </ac:picMkLst>
        </pc:picChg>
        <pc:picChg chg="add del mod">
          <ac:chgData name="Katarzyna Biała" userId="f68899e6-38a8-438a-9a70-85433a6ec101" providerId="ADAL" clId="{CAA84909-9ECE-434F-B90E-D23DED4D0C1F}" dt="2025-05-19T17:41:10.978" v="899" actId="478"/>
          <ac:picMkLst>
            <pc:docMk/>
            <pc:sldMk cId="2121764147" sldId="258"/>
            <ac:picMk id="13" creationId="{2D01B798-8B3E-88C5-6588-12C0D408E6FB}"/>
          </ac:picMkLst>
        </pc:picChg>
        <pc:picChg chg="mod">
          <ac:chgData name="Katarzyna Biała" userId="f68899e6-38a8-438a-9a70-85433a6ec101" providerId="ADAL" clId="{CAA84909-9ECE-434F-B90E-D23DED4D0C1F}" dt="2025-05-19T14:06:20.440" v="168" actId="207"/>
          <ac:picMkLst>
            <pc:docMk/>
            <pc:sldMk cId="2121764147" sldId="258"/>
            <ac:picMk id="14" creationId="{232D385C-8E9C-2A67-B346-49B61BB1C8D4}"/>
          </ac:picMkLst>
        </pc:picChg>
        <pc:picChg chg="mod">
          <ac:chgData name="Katarzyna Biała" userId="f68899e6-38a8-438a-9a70-85433a6ec101" providerId="ADAL" clId="{CAA84909-9ECE-434F-B90E-D23DED4D0C1F}" dt="2025-05-19T14:06:20.440" v="168" actId="207"/>
          <ac:picMkLst>
            <pc:docMk/>
            <pc:sldMk cId="2121764147" sldId="258"/>
            <ac:picMk id="17" creationId="{2A03672A-C9AF-6059-9C04-EF87492C5780}"/>
          </ac:picMkLst>
        </pc:picChg>
        <pc:picChg chg="mod">
          <ac:chgData name="Katarzyna Biała" userId="f68899e6-38a8-438a-9a70-85433a6ec101" providerId="ADAL" clId="{CAA84909-9ECE-434F-B90E-D23DED4D0C1F}" dt="2025-05-19T14:06:20.440" v="168" actId="207"/>
          <ac:picMkLst>
            <pc:docMk/>
            <pc:sldMk cId="2121764147" sldId="258"/>
            <ac:picMk id="19" creationId="{984271F6-5C9F-6C39-B593-B28468CA60E0}"/>
          </ac:picMkLst>
        </pc:picChg>
      </pc:sldChg>
      <pc:sldChg chg="addSp delSp modSp del mod setBg">
        <pc:chgData name="Katarzyna Biała" userId="f68899e6-38a8-438a-9a70-85433a6ec101" providerId="ADAL" clId="{CAA84909-9ECE-434F-B90E-D23DED4D0C1F}" dt="2025-05-19T14:46:44.954" v="677" actId="47"/>
        <pc:sldMkLst>
          <pc:docMk/>
          <pc:sldMk cId="250593192" sldId="259"/>
        </pc:sldMkLst>
        <pc:picChg chg="del">
          <ac:chgData name="Katarzyna Biała" userId="f68899e6-38a8-438a-9a70-85433a6ec101" providerId="ADAL" clId="{CAA84909-9ECE-434F-B90E-D23DED4D0C1F}" dt="2025-05-19T14:07:22.406" v="185" actId="478"/>
          <ac:picMkLst>
            <pc:docMk/>
            <pc:sldMk cId="250593192" sldId="259"/>
            <ac:picMk id="4" creationId="{F3F997B9-24D8-8FDA-69E2-49EFCB19CA60}"/>
          </ac:picMkLst>
        </pc:picChg>
        <pc:picChg chg="del">
          <ac:chgData name="Katarzyna Biała" userId="f68899e6-38a8-438a-9a70-85433a6ec101" providerId="ADAL" clId="{CAA84909-9ECE-434F-B90E-D23DED4D0C1F}" dt="2025-05-19T14:07:23.081" v="186" actId="478"/>
          <ac:picMkLst>
            <pc:docMk/>
            <pc:sldMk cId="250593192" sldId="259"/>
            <ac:picMk id="5" creationId="{F08A19DB-33BF-F25B-3456-7CCBFD83FEDC}"/>
          </ac:picMkLst>
        </pc:picChg>
        <pc:picChg chg="add mod">
          <ac:chgData name="Katarzyna Biała" userId="f68899e6-38a8-438a-9a70-85433a6ec101" providerId="ADAL" clId="{CAA84909-9ECE-434F-B90E-D23DED4D0C1F}" dt="2025-05-19T14:17:13.978" v="197" actId="1076"/>
          <ac:picMkLst>
            <pc:docMk/>
            <pc:sldMk cId="250593192" sldId="259"/>
            <ac:picMk id="6" creationId="{C430523C-66E7-5F5B-2188-39E32677A676}"/>
          </ac:picMkLst>
        </pc:picChg>
        <pc:picChg chg="add mod">
          <ac:chgData name="Katarzyna Biała" userId="f68899e6-38a8-438a-9a70-85433a6ec101" providerId="ADAL" clId="{CAA84909-9ECE-434F-B90E-D23DED4D0C1F}" dt="2025-05-19T14:17:19.660" v="199" actId="1076"/>
          <ac:picMkLst>
            <pc:docMk/>
            <pc:sldMk cId="250593192" sldId="259"/>
            <ac:picMk id="9" creationId="{23003531-ACAC-CA57-38F0-BCB37D0F42F2}"/>
          </ac:picMkLst>
        </pc:picChg>
      </pc:sldChg>
      <pc:sldChg chg="addSp delSp modSp mod setBg">
        <pc:chgData name="Katarzyna Biała" userId="f68899e6-38a8-438a-9a70-85433a6ec101" providerId="ADAL" clId="{CAA84909-9ECE-434F-B90E-D23DED4D0C1F}" dt="2025-05-20T07:38:54.913" v="1708" actId="14100"/>
        <pc:sldMkLst>
          <pc:docMk/>
          <pc:sldMk cId="3476957314" sldId="260"/>
        </pc:sldMkLst>
        <pc:spChg chg="del">
          <ac:chgData name="Katarzyna Biała" userId="f68899e6-38a8-438a-9a70-85433a6ec101" providerId="ADAL" clId="{CAA84909-9ECE-434F-B90E-D23DED4D0C1F}" dt="2025-05-19T14:50:05.985" v="721" actId="478"/>
          <ac:spMkLst>
            <pc:docMk/>
            <pc:sldMk cId="3476957314" sldId="260"/>
            <ac:spMk id="6" creationId="{AAE69E5F-8D64-98EF-F249-75438ADFDBDB}"/>
          </ac:spMkLst>
        </pc:spChg>
        <pc:spChg chg="del">
          <ac:chgData name="Katarzyna Biała" userId="f68899e6-38a8-438a-9a70-85433a6ec101" providerId="ADAL" clId="{CAA84909-9ECE-434F-B90E-D23DED4D0C1F}" dt="2025-05-19T14:50:02.607" v="720" actId="478"/>
          <ac:spMkLst>
            <pc:docMk/>
            <pc:sldMk cId="3476957314" sldId="260"/>
            <ac:spMk id="7" creationId="{AD8D8C49-EB3B-D80F-790E-C11A344E6D67}"/>
          </ac:spMkLst>
        </pc:spChg>
        <pc:spChg chg="add mod ord">
          <ac:chgData name="Katarzyna Biała" userId="f68899e6-38a8-438a-9a70-85433a6ec101" providerId="ADAL" clId="{CAA84909-9ECE-434F-B90E-D23DED4D0C1F}" dt="2025-05-20T07:38:40.415" v="1707" actId="167"/>
          <ac:spMkLst>
            <pc:docMk/>
            <pc:sldMk cId="3476957314" sldId="260"/>
            <ac:spMk id="11" creationId="{C9EE3C36-B1B9-6834-EF20-BEE27E02EC66}"/>
          </ac:spMkLst>
        </pc:spChg>
        <pc:spChg chg="add del mod ord">
          <ac:chgData name="Katarzyna Biała" userId="f68899e6-38a8-438a-9a70-85433a6ec101" providerId="ADAL" clId="{CAA84909-9ECE-434F-B90E-D23DED4D0C1F}" dt="2025-05-20T07:38:36.392" v="1706" actId="478"/>
          <ac:spMkLst>
            <pc:docMk/>
            <pc:sldMk cId="3476957314" sldId="260"/>
            <ac:spMk id="13" creationId="{8281919E-DB9C-B81D-E585-801AC89F2B70}"/>
          </ac:spMkLst>
        </pc:spChg>
        <pc:spChg chg="add mod">
          <ac:chgData name="Katarzyna Biała" userId="f68899e6-38a8-438a-9a70-85433a6ec101" providerId="ADAL" clId="{CAA84909-9ECE-434F-B90E-D23DED4D0C1F}" dt="2025-05-19T18:05:38.867" v="1282" actId="1076"/>
          <ac:spMkLst>
            <pc:docMk/>
            <pc:sldMk cId="3476957314" sldId="260"/>
            <ac:spMk id="21" creationId="{5DF50ACE-88F8-5AF9-5019-F2B4B0942EAA}"/>
          </ac:spMkLst>
        </pc:spChg>
        <pc:spChg chg="add mod ord">
          <ac:chgData name="Katarzyna Biała" userId="f68899e6-38a8-438a-9a70-85433a6ec101" providerId="ADAL" clId="{CAA84909-9ECE-434F-B90E-D23DED4D0C1F}" dt="2025-05-20T07:38:54.913" v="1708" actId="14100"/>
          <ac:spMkLst>
            <pc:docMk/>
            <pc:sldMk cId="3476957314" sldId="260"/>
            <ac:spMk id="28" creationId="{B473D3F7-92A8-C314-4AF9-0AE44839C0BC}"/>
          </ac:spMkLst>
        </pc:spChg>
        <pc:picChg chg="del">
          <ac:chgData name="Katarzyna Biała" userId="f68899e6-38a8-438a-9a70-85433a6ec101" providerId="ADAL" clId="{CAA84909-9ECE-434F-B90E-D23DED4D0C1F}" dt="2025-05-19T14:04:41.187" v="153" actId="478"/>
          <ac:picMkLst>
            <pc:docMk/>
            <pc:sldMk cId="3476957314" sldId="260"/>
            <ac:picMk id="2" creationId="{F3A9024A-875A-F160-51F7-38367607121D}"/>
          </ac:picMkLst>
        </pc:picChg>
        <pc:picChg chg="del">
          <ac:chgData name="Katarzyna Biała" userId="f68899e6-38a8-438a-9a70-85433a6ec101" providerId="ADAL" clId="{CAA84909-9ECE-434F-B90E-D23DED4D0C1F}" dt="2025-05-19T14:29:21.710" v="465" actId="478"/>
          <ac:picMkLst>
            <pc:docMk/>
            <pc:sldMk cId="3476957314" sldId="260"/>
            <ac:picMk id="3" creationId="{B2D4BE7D-12F3-E17E-2C78-D177B17E6C66}"/>
          </ac:picMkLst>
        </pc:picChg>
        <pc:picChg chg="del">
          <ac:chgData name="Katarzyna Biała" userId="f68899e6-38a8-438a-9a70-85433a6ec101" providerId="ADAL" clId="{CAA84909-9ECE-434F-B90E-D23DED4D0C1F}" dt="2025-05-19T14:49:53.870" v="719" actId="478"/>
          <ac:picMkLst>
            <pc:docMk/>
            <pc:sldMk cId="3476957314" sldId="260"/>
            <ac:picMk id="4" creationId="{5BC097DD-60C4-4B57-D7DF-44DCD0BBE4C1}"/>
          </ac:picMkLst>
        </pc:picChg>
        <pc:picChg chg="del">
          <ac:chgData name="Katarzyna Biała" userId="f68899e6-38a8-438a-9a70-85433a6ec101" providerId="ADAL" clId="{CAA84909-9ECE-434F-B90E-D23DED4D0C1F}" dt="2025-05-19T14:04:46.130" v="154" actId="478"/>
          <ac:picMkLst>
            <pc:docMk/>
            <pc:sldMk cId="3476957314" sldId="260"/>
            <ac:picMk id="5" creationId="{CBDABAD7-ED78-592A-CE51-700731D07418}"/>
          </ac:picMkLst>
        </pc:picChg>
        <pc:picChg chg="del">
          <ac:chgData name="Katarzyna Biała" userId="f68899e6-38a8-438a-9a70-85433a6ec101" providerId="ADAL" clId="{CAA84909-9ECE-434F-B90E-D23DED4D0C1F}" dt="2025-05-19T14:50:13.362" v="723" actId="478"/>
          <ac:picMkLst>
            <pc:docMk/>
            <pc:sldMk cId="3476957314" sldId="260"/>
            <ac:picMk id="8" creationId="{6F90E6EF-7AC0-0005-4F33-5DAE4B78200D}"/>
          </ac:picMkLst>
        </pc:picChg>
        <pc:picChg chg="del">
          <ac:chgData name="Katarzyna Biała" userId="f68899e6-38a8-438a-9a70-85433a6ec101" providerId="ADAL" clId="{CAA84909-9ECE-434F-B90E-D23DED4D0C1F}" dt="2025-05-19T14:17:46.304" v="204" actId="478"/>
          <ac:picMkLst>
            <pc:docMk/>
            <pc:sldMk cId="3476957314" sldId="260"/>
            <ac:picMk id="9" creationId="{73B5E5D5-68AF-5899-3FBE-CDAB38300AE0}"/>
          </ac:picMkLst>
        </pc:picChg>
        <pc:picChg chg="add mod">
          <ac:chgData name="Katarzyna Biała" userId="f68899e6-38a8-438a-9a70-85433a6ec101" providerId="ADAL" clId="{CAA84909-9ECE-434F-B90E-D23DED4D0C1F}" dt="2025-05-19T18:05:59.988" v="1286" actId="1076"/>
          <ac:picMkLst>
            <pc:docMk/>
            <pc:sldMk cId="3476957314" sldId="260"/>
            <ac:picMk id="10" creationId="{D4844940-5998-5CDB-713F-E2743E5034DF}"/>
          </ac:picMkLst>
        </pc:picChg>
        <pc:picChg chg="add mod modCrop">
          <ac:chgData name="Katarzyna Biała" userId="f68899e6-38a8-438a-9a70-85433a6ec101" providerId="ADAL" clId="{CAA84909-9ECE-434F-B90E-D23DED4D0C1F}" dt="2025-05-20T07:37:29.262" v="1698" actId="1036"/>
          <ac:picMkLst>
            <pc:docMk/>
            <pc:sldMk cId="3476957314" sldId="260"/>
            <ac:picMk id="12" creationId="{A3622A3D-93C4-7959-1B5C-98103C352DD5}"/>
          </ac:picMkLst>
        </pc:picChg>
        <pc:picChg chg="add del mod">
          <ac:chgData name="Katarzyna Biała" userId="f68899e6-38a8-438a-9a70-85433a6ec101" providerId="ADAL" clId="{CAA84909-9ECE-434F-B90E-D23DED4D0C1F}" dt="2025-05-19T17:47:58.930" v="949" actId="478"/>
          <ac:picMkLst>
            <pc:docMk/>
            <pc:sldMk cId="3476957314" sldId="260"/>
            <ac:picMk id="14" creationId="{5C8B469F-C6D9-E1E0-7E84-A65DC424D080}"/>
          </ac:picMkLst>
        </pc:picChg>
        <pc:picChg chg="add del mod">
          <ac:chgData name="Katarzyna Biała" userId="f68899e6-38a8-438a-9a70-85433a6ec101" providerId="ADAL" clId="{CAA84909-9ECE-434F-B90E-D23DED4D0C1F}" dt="2025-05-19T17:54:41.127" v="1015" actId="478"/>
          <ac:picMkLst>
            <pc:docMk/>
            <pc:sldMk cId="3476957314" sldId="260"/>
            <ac:picMk id="16" creationId="{97F037F8-77A9-F22C-8BA1-0C6F17F6D005}"/>
          </ac:picMkLst>
        </pc:picChg>
        <pc:picChg chg="add mod">
          <ac:chgData name="Katarzyna Biała" userId="f68899e6-38a8-438a-9a70-85433a6ec101" providerId="ADAL" clId="{CAA84909-9ECE-434F-B90E-D23DED4D0C1F}" dt="2025-05-20T07:37:31.724" v="1700" actId="1035"/>
          <ac:picMkLst>
            <pc:docMk/>
            <pc:sldMk cId="3476957314" sldId="260"/>
            <ac:picMk id="18" creationId="{2DEF9106-E28C-E0EB-06AC-4B8236AF6871}"/>
          </ac:picMkLst>
        </pc:picChg>
        <pc:picChg chg="add mod">
          <ac:chgData name="Katarzyna Biała" userId="f68899e6-38a8-438a-9a70-85433a6ec101" providerId="ADAL" clId="{CAA84909-9ECE-434F-B90E-D23DED4D0C1F}" dt="2025-05-19T18:05:42.264" v="1283" actId="1076"/>
          <ac:picMkLst>
            <pc:docMk/>
            <pc:sldMk cId="3476957314" sldId="260"/>
            <ac:picMk id="23" creationId="{AEEC5000-3D18-8F2C-BF55-12444793FAE7}"/>
          </ac:picMkLst>
        </pc:picChg>
        <pc:picChg chg="add mod">
          <ac:chgData name="Katarzyna Biała" userId="f68899e6-38a8-438a-9a70-85433a6ec101" providerId="ADAL" clId="{CAA84909-9ECE-434F-B90E-D23DED4D0C1F}" dt="2025-05-19T18:05:38.867" v="1282" actId="1076"/>
          <ac:picMkLst>
            <pc:docMk/>
            <pc:sldMk cId="3476957314" sldId="260"/>
            <ac:picMk id="25" creationId="{E3554616-ACE2-B3EE-3E40-B4FB43C5765F}"/>
          </ac:picMkLst>
        </pc:picChg>
        <pc:picChg chg="add mod">
          <ac:chgData name="Katarzyna Biała" userId="f68899e6-38a8-438a-9a70-85433a6ec101" providerId="ADAL" clId="{CAA84909-9ECE-434F-B90E-D23DED4D0C1F}" dt="2025-05-19T18:05:38.867" v="1282" actId="1076"/>
          <ac:picMkLst>
            <pc:docMk/>
            <pc:sldMk cId="3476957314" sldId="260"/>
            <ac:picMk id="27" creationId="{836B5273-AA1C-0A9A-905E-58516567F7B9}"/>
          </ac:picMkLst>
        </pc:picChg>
        <pc:cxnChg chg="add mod">
          <ac:chgData name="Katarzyna Biała" userId="f68899e6-38a8-438a-9a70-85433a6ec101" providerId="ADAL" clId="{CAA84909-9ECE-434F-B90E-D23DED4D0C1F}" dt="2025-05-19T18:05:53.127" v="1285" actId="1076"/>
          <ac:cxnSpMkLst>
            <pc:docMk/>
            <pc:sldMk cId="3476957314" sldId="260"/>
            <ac:cxnSpMk id="19" creationId="{442C7C71-113F-9922-93DC-DAB7F4577422}"/>
          </ac:cxnSpMkLst>
        </pc:cxnChg>
      </pc:sldChg>
      <pc:sldChg chg="delSp del mod">
        <pc:chgData name="Katarzyna Biała" userId="f68899e6-38a8-438a-9a70-85433a6ec101" providerId="ADAL" clId="{CAA84909-9ECE-434F-B90E-D23DED4D0C1F}" dt="2025-05-19T14:30:30.341" v="530" actId="47"/>
        <pc:sldMkLst>
          <pc:docMk/>
          <pc:sldMk cId="867025323" sldId="261"/>
        </pc:sldMkLst>
        <pc:picChg chg="del">
          <ac:chgData name="Katarzyna Biała" userId="f68899e6-38a8-438a-9a70-85433a6ec101" providerId="ADAL" clId="{CAA84909-9ECE-434F-B90E-D23DED4D0C1F}" dt="2025-05-19T14:04:38.082" v="152" actId="478"/>
          <ac:picMkLst>
            <pc:docMk/>
            <pc:sldMk cId="867025323" sldId="261"/>
            <ac:picMk id="2" creationId="{3A3FA180-8AEA-F508-5909-05DD3C5E071D}"/>
          </ac:picMkLst>
        </pc:picChg>
      </pc:sldChg>
      <pc:sldChg chg="addSp delSp modSp mod">
        <pc:chgData name="Katarzyna Biała" userId="f68899e6-38a8-438a-9a70-85433a6ec101" providerId="ADAL" clId="{CAA84909-9ECE-434F-B90E-D23DED4D0C1F}" dt="2025-05-20T07:47:22.841" v="1732" actId="1036"/>
        <pc:sldMkLst>
          <pc:docMk/>
          <pc:sldMk cId="2385893958" sldId="263"/>
        </pc:sldMkLst>
        <pc:spChg chg="mod">
          <ac:chgData name="Katarzyna Biała" userId="f68899e6-38a8-438a-9a70-85433a6ec101" providerId="ADAL" clId="{CAA84909-9ECE-434F-B90E-D23DED4D0C1F}" dt="2025-05-19T18:47:31.295" v="1676" actId="1076"/>
          <ac:spMkLst>
            <pc:docMk/>
            <pc:sldMk cId="2385893958" sldId="263"/>
            <ac:spMk id="6" creationId="{F54939F9-51E2-89D9-4BEA-78D4B028343B}"/>
          </ac:spMkLst>
        </pc:spChg>
        <pc:spChg chg="add del mod">
          <ac:chgData name="Katarzyna Biała" userId="f68899e6-38a8-438a-9a70-85433a6ec101" providerId="ADAL" clId="{CAA84909-9ECE-434F-B90E-D23DED4D0C1F}" dt="2025-05-19T18:46:46.148" v="1671" actId="14100"/>
          <ac:spMkLst>
            <pc:docMk/>
            <pc:sldMk cId="2385893958" sldId="263"/>
            <ac:spMk id="7" creationId="{09FD91E7-84D1-04CD-D99D-09B805CBBC0D}"/>
          </ac:spMkLst>
        </pc:spChg>
        <pc:spChg chg="del">
          <ac:chgData name="Katarzyna Biała" userId="f68899e6-38a8-438a-9a70-85433a6ec101" providerId="ADAL" clId="{CAA84909-9ECE-434F-B90E-D23DED4D0C1F}" dt="2025-05-19T12:33:28.751" v="82" actId="478"/>
          <ac:spMkLst>
            <pc:docMk/>
            <pc:sldMk cId="2385893958" sldId="263"/>
            <ac:spMk id="12" creationId="{CD396EC6-C8AD-E132-31E9-C58977D7AA76}"/>
          </ac:spMkLst>
        </pc:spChg>
        <pc:spChg chg="add del mod">
          <ac:chgData name="Katarzyna Biała" userId="f68899e6-38a8-438a-9a70-85433a6ec101" providerId="ADAL" clId="{CAA84909-9ECE-434F-B90E-D23DED4D0C1F}" dt="2025-05-20T07:39:45.174" v="1718" actId="478"/>
          <ac:spMkLst>
            <pc:docMk/>
            <pc:sldMk cId="2385893958" sldId="263"/>
            <ac:spMk id="13" creationId="{126C7178-55BA-5D8C-176C-0CDB1809BFA4}"/>
          </ac:spMkLst>
        </pc:spChg>
        <pc:spChg chg="add mod ord">
          <ac:chgData name="Katarzyna Biała" userId="f68899e6-38a8-438a-9a70-85433a6ec101" providerId="ADAL" clId="{CAA84909-9ECE-434F-B90E-D23DED4D0C1F}" dt="2025-05-20T07:39:42.432" v="1717" actId="14100"/>
          <ac:spMkLst>
            <pc:docMk/>
            <pc:sldMk cId="2385893958" sldId="263"/>
            <ac:spMk id="23" creationId="{6B66EBB6-7E29-62F3-8C03-3FBB95866AB7}"/>
          </ac:spMkLst>
        </pc:spChg>
        <pc:graphicFrameChg chg="add del mod ord">
          <ac:chgData name="Katarzyna Biała" userId="f68899e6-38a8-438a-9a70-85433a6ec101" providerId="ADAL" clId="{CAA84909-9ECE-434F-B90E-D23DED4D0C1F}" dt="2025-05-19T18:40:41.313" v="1637" actId="478"/>
          <ac:graphicFrameMkLst>
            <pc:docMk/>
            <pc:sldMk cId="2385893958" sldId="263"/>
            <ac:graphicFrameMk id="11" creationId="{2F335079-0E32-DA2E-9E8E-BB3D9F705F61}"/>
          </ac:graphicFrameMkLst>
        </pc:graphicFrameChg>
        <pc:graphicFrameChg chg="add mod ord">
          <ac:chgData name="Katarzyna Biała" userId="f68899e6-38a8-438a-9a70-85433a6ec101" providerId="ADAL" clId="{CAA84909-9ECE-434F-B90E-D23DED4D0C1F}" dt="2025-05-20T07:39:26.476" v="1714" actId="167"/>
          <ac:graphicFrameMkLst>
            <pc:docMk/>
            <pc:sldMk cId="2385893958" sldId="263"/>
            <ac:graphicFrameMk id="21" creationId="{B435055E-D71F-9F58-9524-40A51004EA9F}"/>
          </ac:graphicFrameMkLst>
        </pc:graphicFrameChg>
        <pc:picChg chg="add del mod">
          <ac:chgData name="Katarzyna Biała" userId="f68899e6-38a8-438a-9a70-85433a6ec101" providerId="ADAL" clId="{CAA84909-9ECE-434F-B90E-D23DED4D0C1F}" dt="2025-05-19T13:43:45.720" v="124" actId="478"/>
          <ac:picMkLst>
            <pc:docMk/>
            <pc:sldMk cId="2385893958" sldId="263"/>
            <ac:picMk id="3" creationId="{3C75D74E-8616-9A28-47E0-B32B4644C553}"/>
          </ac:picMkLst>
        </pc:picChg>
        <pc:picChg chg="add del mod">
          <ac:chgData name="Katarzyna Biała" userId="f68899e6-38a8-438a-9a70-85433a6ec101" providerId="ADAL" clId="{CAA84909-9ECE-434F-B90E-D23DED4D0C1F}" dt="2025-05-19T18:46:35.220" v="1669" actId="478"/>
          <ac:picMkLst>
            <pc:docMk/>
            <pc:sldMk cId="2385893958" sldId="263"/>
            <ac:picMk id="5" creationId="{F1E3BB7E-D415-F663-133C-07F03F0CB94C}"/>
          </ac:picMkLst>
        </pc:picChg>
        <pc:picChg chg="add del mod">
          <ac:chgData name="Katarzyna Biała" userId="f68899e6-38a8-438a-9a70-85433a6ec101" providerId="ADAL" clId="{CAA84909-9ECE-434F-B90E-D23DED4D0C1F}" dt="2025-05-19T18:46:57.905" v="1673" actId="1076"/>
          <ac:picMkLst>
            <pc:docMk/>
            <pc:sldMk cId="2385893958" sldId="263"/>
            <ac:picMk id="9" creationId="{A38F5F6B-2B1B-719F-E7E1-19C1CEED74C0}"/>
          </ac:picMkLst>
        </pc:picChg>
        <pc:picChg chg="del mod">
          <ac:chgData name="Katarzyna Biała" userId="f68899e6-38a8-438a-9a70-85433a6ec101" providerId="ADAL" clId="{CAA84909-9ECE-434F-B90E-D23DED4D0C1F}" dt="2025-05-19T18:36:53.819" v="1629" actId="478"/>
          <ac:picMkLst>
            <pc:docMk/>
            <pc:sldMk cId="2385893958" sldId="263"/>
            <ac:picMk id="15" creationId="{95D2F191-79BD-D808-B518-8FF3C4366B61}"/>
          </ac:picMkLst>
        </pc:picChg>
        <pc:picChg chg="add mod">
          <ac:chgData name="Katarzyna Biała" userId="f68899e6-38a8-438a-9a70-85433a6ec101" providerId="ADAL" clId="{CAA84909-9ECE-434F-B90E-D23DED4D0C1F}" dt="2025-05-20T07:47:20.607" v="1728" actId="1036"/>
          <ac:picMkLst>
            <pc:docMk/>
            <pc:sldMk cId="2385893958" sldId="263"/>
            <ac:picMk id="16" creationId="{4C219C6A-159C-9E24-2B9F-C34AB79E0DD8}"/>
          </ac:picMkLst>
        </pc:picChg>
        <pc:picChg chg="del">
          <ac:chgData name="Katarzyna Biała" userId="f68899e6-38a8-438a-9a70-85433a6ec101" providerId="ADAL" clId="{CAA84909-9ECE-434F-B90E-D23DED4D0C1F}" dt="2025-05-19T12:27:07.504" v="0" actId="478"/>
          <ac:picMkLst>
            <pc:docMk/>
            <pc:sldMk cId="2385893958" sldId="263"/>
            <ac:picMk id="17" creationId="{4636AED6-1F28-D2C1-DF4C-E6FF20ADB2C4}"/>
          </ac:picMkLst>
        </pc:picChg>
        <pc:picChg chg="mod ord">
          <ac:chgData name="Katarzyna Biała" userId="f68899e6-38a8-438a-9a70-85433a6ec101" providerId="ADAL" clId="{CAA84909-9ECE-434F-B90E-D23DED4D0C1F}" dt="2025-05-19T12:33:25.337" v="81" actId="34135"/>
          <ac:picMkLst>
            <pc:docMk/>
            <pc:sldMk cId="2385893958" sldId="263"/>
            <ac:picMk id="18" creationId="{81C0B997-97C7-5645-9A88-86B83BBF32C9}"/>
          </ac:picMkLst>
        </pc:picChg>
        <pc:picChg chg="del mod">
          <ac:chgData name="Katarzyna Biała" userId="f68899e6-38a8-438a-9a70-85433a6ec101" providerId="ADAL" clId="{CAA84909-9ECE-434F-B90E-D23DED4D0C1F}" dt="2025-05-19T12:28:53.578" v="31" actId="478"/>
          <ac:picMkLst>
            <pc:docMk/>
            <pc:sldMk cId="2385893958" sldId="263"/>
            <ac:picMk id="19" creationId="{D27CF124-6D44-9606-491C-9F0691DFDF99}"/>
          </ac:picMkLst>
        </pc:picChg>
        <pc:picChg chg="add mod">
          <ac:chgData name="Katarzyna Biała" userId="f68899e6-38a8-438a-9a70-85433a6ec101" providerId="ADAL" clId="{CAA84909-9ECE-434F-B90E-D23DED4D0C1F}" dt="2025-05-20T07:47:22.841" v="1732" actId="1036"/>
          <ac:picMkLst>
            <pc:docMk/>
            <pc:sldMk cId="2385893958" sldId="263"/>
            <ac:picMk id="20" creationId="{E1B3A687-2B9D-27F4-8307-C63728891589}"/>
          </ac:picMkLst>
        </pc:picChg>
        <pc:picChg chg="add mod">
          <ac:chgData name="Katarzyna Biała" userId="f68899e6-38a8-438a-9a70-85433a6ec101" providerId="ADAL" clId="{CAA84909-9ECE-434F-B90E-D23DED4D0C1F}" dt="2025-05-19T18:47:01.052" v="1674" actId="1076"/>
          <ac:picMkLst>
            <pc:docMk/>
            <pc:sldMk cId="2385893958" sldId="263"/>
            <ac:picMk id="22" creationId="{96B44333-42BD-1EEB-56DC-2D1E636E4860}"/>
          </ac:picMkLst>
        </pc:picChg>
        <pc:cxnChg chg="add del mod">
          <ac:chgData name="Katarzyna Biała" userId="f68899e6-38a8-438a-9a70-85433a6ec101" providerId="ADAL" clId="{CAA84909-9ECE-434F-B90E-D23DED4D0C1F}" dt="2025-05-19T18:46:39.060" v="1670" actId="1076"/>
          <ac:cxnSpMkLst>
            <pc:docMk/>
            <pc:sldMk cId="2385893958" sldId="263"/>
            <ac:cxnSpMk id="8" creationId="{BA8C446B-AFDF-72FE-97EC-E83F5DEA541A}"/>
          </ac:cxnSpMkLst>
        </pc:cxnChg>
      </pc:sldChg>
      <pc:sldChg chg="del">
        <pc:chgData name="Katarzyna Biała" userId="f68899e6-38a8-438a-9a70-85433a6ec101" providerId="ADAL" clId="{CAA84909-9ECE-434F-B90E-D23DED4D0C1F}" dt="2025-05-19T14:30:14.353" v="529" actId="47"/>
        <pc:sldMkLst>
          <pc:docMk/>
          <pc:sldMk cId="730923690" sldId="264"/>
        </pc:sldMkLst>
      </pc:sldChg>
      <pc:sldChg chg="addSp delSp modSp add mod ord">
        <pc:chgData name="Katarzyna Biała" userId="f68899e6-38a8-438a-9a70-85433a6ec101" providerId="ADAL" clId="{CAA84909-9ECE-434F-B90E-D23DED4D0C1F}" dt="2025-05-19T18:36:15.914" v="1628" actId="14100"/>
        <pc:sldMkLst>
          <pc:docMk/>
          <pc:sldMk cId="3913818129" sldId="265"/>
        </pc:sldMkLst>
        <pc:spChg chg="mod">
          <ac:chgData name="Katarzyna Biała" userId="f68899e6-38a8-438a-9a70-85433a6ec101" providerId="ADAL" clId="{CAA84909-9ECE-434F-B90E-D23DED4D0C1F}" dt="2025-05-19T18:19:27.973" v="1367" actId="1076"/>
          <ac:spMkLst>
            <pc:docMk/>
            <pc:sldMk cId="3913818129" sldId="265"/>
            <ac:spMk id="3" creationId="{F0ACFA59-5BDF-713B-5B36-B4C5BE614E5F}"/>
          </ac:spMkLst>
        </pc:spChg>
        <pc:spChg chg="mod">
          <ac:chgData name="Katarzyna Biała" userId="f68899e6-38a8-438a-9a70-85433a6ec101" providerId="ADAL" clId="{CAA84909-9ECE-434F-B90E-D23DED4D0C1F}" dt="2025-05-19T18:20:13.297" v="1375" actId="14100"/>
          <ac:spMkLst>
            <pc:docMk/>
            <pc:sldMk cId="3913818129" sldId="265"/>
            <ac:spMk id="7" creationId="{9A54BF15-7290-6ABB-3414-1C423E3485B7}"/>
          </ac:spMkLst>
        </pc:spChg>
        <pc:spChg chg="mod">
          <ac:chgData name="Katarzyna Biała" userId="f68899e6-38a8-438a-9a70-85433a6ec101" providerId="ADAL" clId="{CAA84909-9ECE-434F-B90E-D23DED4D0C1F}" dt="2025-05-19T18:19:27.973" v="1367" actId="1076"/>
          <ac:spMkLst>
            <pc:docMk/>
            <pc:sldMk cId="3913818129" sldId="265"/>
            <ac:spMk id="8" creationId="{3D6BCD61-73D4-C563-C95D-CF2D04343352}"/>
          </ac:spMkLst>
        </pc:spChg>
        <pc:picChg chg="add mod ord modCrop">
          <ac:chgData name="Katarzyna Biała" userId="f68899e6-38a8-438a-9a70-85433a6ec101" providerId="ADAL" clId="{CAA84909-9ECE-434F-B90E-D23DED4D0C1F}" dt="2025-05-19T18:20:56.296" v="1388" actId="14100"/>
          <ac:picMkLst>
            <pc:docMk/>
            <pc:sldMk cId="3913818129" sldId="265"/>
            <ac:picMk id="4" creationId="{47B60F76-9F73-2C6B-5453-1843563E2AFA}"/>
          </ac:picMkLst>
        </pc:picChg>
        <pc:picChg chg="add del mod">
          <ac:chgData name="Katarzyna Biała" userId="f68899e6-38a8-438a-9a70-85433a6ec101" providerId="ADAL" clId="{CAA84909-9ECE-434F-B90E-D23DED4D0C1F}" dt="2025-05-19T18:08:23.073" v="1304" actId="478"/>
          <ac:picMkLst>
            <pc:docMk/>
            <pc:sldMk cId="3913818129" sldId="265"/>
            <ac:picMk id="9" creationId="{701C8296-3C48-728E-0E29-C11335011279}"/>
          </ac:picMkLst>
        </pc:picChg>
        <pc:picChg chg="del">
          <ac:chgData name="Katarzyna Biała" userId="f68899e6-38a8-438a-9a70-85433a6ec101" providerId="ADAL" clId="{CAA84909-9ECE-434F-B90E-D23DED4D0C1F}" dt="2025-05-19T14:25:10.984" v="207" actId="478"/>
          <ac:picMkLst>
            <pc:docMk/>
            <pc:sldMk cId="3913818129" sldId="265"/>
            <ac:picMk id="10" creationId="{86E3D483-6128-A985-17CF-59AA738278E7}"/>
          </ac:picMkLst>
        </pc:picChg>
        <pc:picChg chg="add mod ord modCrop">
          <ac:chgData name="Katarzyna Biała" userId="f68899e6-38a8-438a-9a70-85433a6ec101" providerId="ADAL" clId="{CAA84909-9ECE-434F-B90E-D23DED4D0C1F}" dt="2025-05-19T18:23:59.010" v="1497" actId="14100"/>
          <ac:picMkLst>
            <pc:docMk/>
            <pc:sldMk cId="3913818129" sldId="265"/>
            <ac:picMk id="11" creationId="{3CAC81BC-2C93-04C8-6DB3-0B6BE26AD8BC}"/>
          </ac:picMkLst>
        </pc:picChg>
        <pc:picChg chg="mod ord">
          <ac:chgData name="Katarzyna Biała" userId="f68899e6-38a8-438a-9a70-85433a6ec101" providerId="ADAL" clId="{CAA84909-9ECE-434F-B90E-D23DED4D0C1F}" dt="2025-05-19T18:24:06.598" v="1499" actId="1076"/>
          <ac:picMkLst>
            <pc:docMk/>
            <pc:sldMk cId="3913818129" sldId="265"/>
            <ac:picMk id="12" creationId="{33A25104-1F15-FDD5-8C48-5C3D3A8E5E9B}"/>
          </ac:picMkLst>
        </pc:picChg>
        <pc:picChg chg="mod ord">
          <ac:chgData name="Katarzyna Biała" userId="f68899e6-38a8-438a-9a70-85433a6ec101" providerId="ADAL" clId="{CAA84909-9ECE-434F-B90E-D23DED4D0C1F}" dt="2025-05-19T18:23:53.566" v="1495" actId="1076"/>
          <ac:picMkLst>
            <pc:docMk/>
            <pc:sldMk cId="3913818129" sldId="265"/>
            <ac:picMk id="13" creationId="{F4DD292A-740F-9495-4EB5-ED2DCD9E9D58}"/>
          </ac:picMkLst>
        </pc:picChg>
        <pc:cxnChg chg="add mod">
          <ac:chgData name="Katarzyna Biała" userId="f68899e6-38a8-438a-9a70-85433a6ec101" providerId="ADAL" clId="{CAA84909-9ECE-434F-B90E-D23DED4D0C1F}" dt="2025-05-19T17:59:09.457" v="1074"/>
          <ac:cxnSpMkLst>
            <pc:docMk/>
            <pc:sldMk cId="3913818129" sldId="265"/>
            <ac:cxnSpMk id="6" creationId="{9EDFC60B-14C8-A188-6D52-1EE3A3C7E5A0}"/>
          </ac:cxnSpMkLst>
        </pc:cxnChg>
        <pc:cxnChg chg="mod">
          <ac:chgData name="Katarzyna Biała" userId="f68899e6-38a8-438a-9a70-85433a6ec101" providerId="ADAL" clId="{CAA84909-9ECE-434F-B90E-D23DED4D0C1F}" dt="2025-05-19T18:36:15.914" v="1628" actId="14100"/>
          <ac:cxnSpMkLst>
            <pc:docMk/>
            <pc:sldMk cId="3913818129" sldId="265"/>
            <ac:cxnSpMk id="16" creationId="{1737A3BE-3F38-8B64-7E5E-0F8ABC04DE80}"/>
          </ac:cxnSpMkLst>
        </pc:cxnChg>
      </pc:sldChg>
      <pc:sldChg chg="del">
        <pc:chgData name="Katarzyna Biała" userId="f68899e6-38a8-438a-9a70-85433a6ec101" providerId="ADAL" clId="{CAA84909-9ECE-434F-B90E-D23DED4D0C1F}" dt="2025-05-19T14:03:48.961" v="148" actId="47"/>
        <pc:sldMkLst>
          <pc:docMk/>
          <pc:sldMk cId="3929160035" sldId="265"/>
        </pc:sldMkLst>
      </pc:sldChg>
      <pc:sldChg chg="addSp delSp modSp add mod setBg">
        <pc:chgData name="Katarzyna Biała" userId="f68899e6-38a8-438a-9a70-85433a6ec101" providerId="ADAL" clId="{CAA84909-9ECE-434F-B90E-D23DED4D0C1F}" dt="2025-05-19T18:31:59.716" v="1591" actId="12788"/>
        <pc:sldMkLst>
          <pc:docMk/>
          <pc:sldMk cId="1482408403" sldId="266"/>
        </pc:sldMkLst>
        <pc:spChg chg="add mod">
          <ac:chgData name="Katarzyna Biała" userId="f68899e6-38a8-438a-9a70-85433a6ec101" providerId="ADAL" clId="{CAA84909-9ECE-434F-B90E-D23DED4D0C1F}" dt="2025-05-19T14:51:16.350" v="730" actId="14100"/>
          <ac:spMkLst>
            <pc:docMk/>
            <pc:sldMk cId="1482408403" sldId="266"/>
            <ac:spMk id="2" creationId="{A9F9B9D7-DDFE-4DB8-9846-F9BCCF3CDD7F}"/>
          </ac:spMkLst>
        </pc:spChg>
        <pc:spChg chg="mod">
          <ac:chgData name="Katarzyna Biała" userId="f68899e6-38a8-438a-9a70-85433a6ec101" providerId="ADAL" clId="{CAA84909-9ECE-434F-B90E-D23DED4D0C1F}" dt="2025-05-19T18:30:25.302" v="1566" actId="1076"/>
          <ac:spMkLst>
            <pc:docMk/>
            <pc:sldMk cId="1482408403" sldId="266"/>
            <ac:spMk id="3" creationId="{64AEEEFC-B7A3-A9F7-D5E3-9E27F4FD1C5A}"/>
          </ac:spMkLst>
        </pc:spChg>
        <pc:spChg chg="add mod">
          <ac:chgData name="Katarzyna Biała" userId="f68899e6-38a8-438a-9a70-85433a6ec101" providerId="ADAL" clId="{CAA84909-9ECE-434F-B90E-D23DED4D0C1F}" dt="2025-05-19T18:31:38.143" v="1589" actId="1076"/>
          <ac:spMkLst>
            <pc:docMk/>
            <pc:sldMk cId="1482408403" sldId="266"/>
            <ac:spMk id="5" creationId="{F326599D-59A8-AD01-1732-2C18115DCDF5}"/>
          </ac:spMkLst>
        </pc:spChg>
        <pc:spChg chg="add del mod">
          <ac:chgData name="Katarzyna Biała" userId="f68899e6-38a8-438a-9a70-85433a6ec101" providerId="ADAL" clId="{CAA84909-9ECE-434F-B90E-D23DED4D0C1F}" dt="2025-05-19T14:33:44.399" v="566" actId="478"/>
          <ac:spMkLst>
            <pc:docMk/>
            <pc:sldMk cId="1482408403" sldId="266"/>
            <ac:spMk id="6" creationId="{E26C1BBB-5BA5-3CF3-3E80-031180A0DFF4}"/>
          </ac:spMkLst>
        </pc:spChg>
        <pc:spChg chg="del mod">
          <ac:chgData name="Katarzyna Biała" userId="f68899e6-38a8-438a-9a70-85433a6ec101" providerId="ADAL" clId="{CAA84909-9ECE-434F-B90E-D23DED4D0C1F}" dt="2025-05-19T14:33:41.869" v="565" actId="478"/>
          <ac:spMkLst>
            <pc:docMk/>
            <pc:sldMk cId="1482408403" sldId="266"/>
            <ac:spMk id="7" creationId="{3026FE25-10BF-AA80-1C26-5BA4A19CBFAE}"/>
          </ac:spMkLst>
        </pc:spChg>
        <pc:spChg chg="mod">
          <ac:chgData name="Katarzyna Biała" userId="f68899e6-38a8-438a-9a70-85433a6ec101" providerId="ADAL" clId="{CAA84909-9ECE-434F-B90E-D23DED4D0C1F}" dt="2025-05-19T18:30:25.302" v="1566" actId="1076"/>
          <ac:spMkLst>
            <pc:docMk/>
            <pc:sldMk cId="1482408403" sldId="266"/>
            <ac:spMk id="8" creationId="{B984A6CE-1494-C525-EA27-91F493A26944}"/>
          </ac:spMkLst>
        </pc:spChg>
        <pc:spChg chg="add mod">
          <ac:chgData name="Katarzyna Biała" userId="f68899e6-38a8-438a-9a70-85433a6ec101" providerId="ADAL" clId="{CAA84909-9ECE-434F-B90E-D23DED4D0C1F}" dt="2025-05-19T18:31:38.143" v="1589" actId="1076"/>
          <ac:spMkLst>
            <pc:docMk/>
            <pc:sldMk cId="1482408403" sldId="266"/>
            <ac:spMk id="9" creationId="{89D3D6BF-F481-8C5B-3A39-D316C34BF2D3}"/>
          </ac:spMkLst>
        </pc:spChg>
        <pc:spChg chg="add mod">
          <ac:chgData name="Katarzyna Biała" userId="f68899e6-38a8-438a-9a70-85433a6ec101" providerId="ADAL" clId="{CAA84909-9ECE-434F-B90E-D23DED4D0C1F}" dt="2025-05-19T18:31:38.143" v="1589" actId="1076"/>
          <ac:spMkLst>
            <pc:docMk/>
            <pc:sldMk cId="1482408403" sldId="266"/>
            <ac:spMk id="10" creationId="{54431001-6110-47C5-5A60-E7B140C48169}"/>
          </ac:spMkLst>
        </pc:spChg>
        <pc:spChg chg="add del mod">
          <ac:chgData name="Katarzyna Biała" userId="f68899e6-38a8-438a-9a70-85433a6ec101" providerId="ADAL" clId="{CAA84909-9ECE-434F-B90E-D23DED4D0C1F}" dt="2025-05-19T18:29:32.796" v="1555" actId="478"/>
          <ac:spMkLst>
            <pc:docMk/>
            <pc:sldMk cId="1482408403" sldId="266"/>
            <ac:spMk id="14" creationId="{C43E6088-E312-6BBB-0A5C-F498E9F7B381}"/>
          </ac:spMkLst>
        </pc:spChg>
        <pc:spChg chg="add del mod">
          <ac:chgData name="Katarzyna Biała" userId="f68899e6-38a8-438a-9a70-85433a6ec101" providerId="ADAL" clId="{CAA84909-9ECE-434F-B90E-D23DED4D0C1F}" dt="2025-05-19T18:30:37.167" v="1574" actId="478"/>
          <ac:spMkLst>
            <pc:docMk/>
            <pc:sldMk cId="1482408403" sldId="266"/>
            <ac:spMk id="15" creationId="{76773DBE-139E-BE57-51D8-11039C9BE46A}"/>
          </ac:spMkLst>
        </pc:spChg>
        <pc:spChg chg="add del mod">
          <ac:chgData name="Katarzyna Biała" userId="f68899e6-38a8-438a-9a70-85433a6ec101" providerId="ADAL" clId="{CAA84909-9ECE-434F-B90E-D23DED4D0C1F}" dt="2025-05-19T18:31:03.445" v="1584" actId="478"/>
          <ac:spMkLst>
            <pc:docMk/>
            <pc:sldMk cId="1482408403" sldId="266"/>
            <ac:spMk id="17" creationId="{16057910-68CB-D2D7-43E2-06A9D993BF1C}"/>
          </ac:spMkLst>
        </pc:spChg>
        <pc:spChg chg="add del">
          <ac:chgData name="Katarzyna Biała" userId="f68899e6-38a8-438a-9a70-85433a6ec101" providerId="ADAL" clId="{CAA84909-9ECE-434F-B90E-D23DED4D0C1F}" dt="2025-05-19T14:35:29.217" v="590" actId="11529"/>
          <ac:spMkLst>
            <pc:docMk/>
            <pc:sldMk cId="1482408403" sldId="266"/>
            <ac:spMk id="18" creationId="{99163F17-1C1F-EFC9-2174-6B13BE472EA9}"/>
          </ac:spMkLst>
        </pc:spChg>
        <pc:spChg chg="add del mod">
          <ac:chgData name="Katarzyna Biała" userId="f68899e6-38a8-438a-9a70-85433a6ec101" providerId="ADAL" clId="{CAA84909-9ECE-434F-B90E-D23DED4D0C1F}" dt="2025-05-19T14:48:45.259" v="714" actId="478"/>
          <ac:spMkLst>
            <pc:docMk/>
            <pc:sldMk cId="1482408403" sldId="266"/>
            <ac:spMk id="26" creationId="{E8F70AC0-6E9F-B2E6-7D24-E79853A6F8F1}"/>
          </ac:spMkLst>
        </pc:spChg>
        <pc:spChg chg="add mod">
          <ac:chgData name="Katarzyna Biała" userId="f68899e6-38a8-438a-9a70-85433a6ec101" providerId="ADAL" clId="{CAA84909-9ECE-434F-B90E-D23DED4D0C1F}" dt="2025-05-19T18:08:37.471" v="1305" actId="14100"/>
          <ac:spMkLst>
            <pc:docMk/>
            <pc:sldMk cId="1482408403" sldId="266"/>
            <ac:spMk id="27" creationId="{3F929537-52BC-0B08-EB66-03469180963D}"/>
          </ac:spMkLst>
        </pc:spChg>
        <pc:spChg chg="add del mod">
          <ac:chgData name="Katarzyna Biała" userId="f68899e6-38a8-438a-9a70-85433a6ec101" providerId="ADAL" clId="{CAA84909-9ECE-434F-B90E-D23DED4D0C1F}" dt="2025-05-19T18:27:13.673" v="1538" actId="478"/>
          <ac:spMkLst>
            <pc:docMk/>
            <pc:sldMk cId="1482408403" sldId="266"/>
            <ac:spMk id="28" creationId="{85681739-170C-A790-24B4-4FB68D7D20BC}"/>
          </ac:spMkLst>
        </pc:spChg>
        <pc:spChg chg="add mod ord">
          <ac:chgData name="Katarzyna Biała" userId="f68899e6-38a8-438a-9a70-85433a6ec101" providerId="ADAL" clId="{CAA84909-9ECE-434F-B90E-D23DED4D0C1F}" dt="2025-05-19T18:31:59.716" v="1591" actId="12788"/>
          <ac:spMkLst>
            <pc:docMk/>
            <pc:sldMk cId="1482408403" sldId="266"/>
            <ac:spMk id="29" creationId="{711A5993-B58D-FE8A-6446-08CAA29BF8C0}"/>
          </ac:spMkLst>
        </pc:spChg>
        <pc:spChg chg="add del mod ord">
          <ac:chgData name="Katarzyna Biała" userId="f68899e6-38a8-438a-9a70-85433a6ec101" providerId="ADAL" clId="{CAA84909-9ECE-434F-B90E-D23DED4D0C1F}" dt="2025-05-19T18:30:00.925" v="1562" actId="478"/>
          <ac:spMkLst>
            <pc:docMk/>
            <pc:sldMk cId="1482408403" sldId="266"/>
            <ac:spMk id="30" creationId="{2C43A130-DE88-557A-3FFE-00D1EA99F2A3}"/>
          </ac:spMkLst>
        </pc:spChg>
        <pc:spChg chg="add mod ord">
          <ac:chgData name="Katarzyna Biała" userId="f68899e6-38a8-438a-9a70-85433a6ec101" providerId="ADAL" clId="{CAA84909-9ECE-434F-B90E-D23DED4D0C1F}" dt="2025-05-19T18:31:59.716" v="1591" actId="12788"/>
          <ac:spMkLst>
            <pc:docMk/>
            <pc:sldMk cId="1482408403" sldId="266"/>
            <ac:spMk id="31" creationId="{F2D8721D-0307-6F2C-7D98-6040A35D9A80}"/>
          </ac:spMkLst>
        </pc:spChg>
        <pc:spChg chg="add mod ord">
          <ac:chgData name="Katarzyna Biała" userId="f68899e6-38a8-438a-9a70-85433a6ec101" providerId="ADAL" clId="{CAA84909-9ECE-434F-B90E-D23DED4D0C1F}" dt="2025-05-19T18:31:59.716" v="1591" actId="12788"/>
          <ac:spMkLst>
            <pc:docMk/>
            <pc:sldMk cId="1482408403" sldId="266"/>
            <ac:spMk id="32" creationId="{C2102EA9-71B5-26C6-4659-0907FD1FF8C1}"/>
          </ac:spMkLst>
        </pc:spChg>
        <pc:picChg chg="del">
          <ac:chgData name="Katarzyna Biała" userId="f68899e6-38a8-438a-9a70-85433a6ec101" providerId="ADAL" clId="{CAA84909-9ECE-434F-B90E-D23DED4D0C1F}" dt="2025-05-19T14:31:23.436" v="533" actId="478"/>
          <ac:picMkLst>
            <pc:docMk/>
            <pc:sldMk cId="1482408403" sldId="266"/>
            <ac:picMk id="4" creationId="{BD08B8A1-284C-0BDC-DAB0-A614B7BC6088}"/>
          </ac:picMkLst>
        </pc:picChg>
        <pc:picChg chg="add del mod">
          <ac:chgData name="Katarzyna Biała" userId="f68899e6-38a8-438a-9a70-85433a6ec101" providerId="ADAL" clId="{CAA84909-9ECE-434F-B90E-D23DED4D0C1F}" dt="2025-05-19T14:35:18" v="588" actId="478"/>
          <ac:picMkLst>
            <pc:docMk/>
            <pc:sldMk cId="1482408403" sldId="266"/>
            <ac:picMk id="11" creationId="{C712AE15-31C7-5CE6-665A-89EF5202409D}"/>
          </ac:picMkLst>
        </pc:picChg>
        <pc:picChg chg="del">
          <ac:chgData name="Katarzyna Biała" userId="f68899e6-38a8-438a-9a70-85433a6ec101" providerId="ADAL" clId="{CAA84909-9ECE-434F-B90E-D23DED4D0C1F}" dt="2025-05-19T14:31:39.155" v="539" actId="478"/>
          <ac:picMkLst>
            <pc:docMk/>
            <pc:sldMk cId="1482408403" sldId="266"/>
            <ac:picMk id="12" creationId="{89656364-AF7A-5AED-D3CA-5016B2A8740B}"/>
          </ac:picMkLst>
        </pc:picChg>
        <pc:picChg chg="del mod">
          <ac:chgData name="Katarzyna Biała" userId="f68899e6-38a8-438a-9a70-85433a6ec101" providerId="ADAL" clId="{CAA84909-9ECE-434F-B90E-D23DED4D0C1F}" dt="2025-05-19T14:31:50.537" v="543" actId="478"/>
          <ac:picMkLst>
            <pc:docMk/>
            <pc:sldMk cId="1482408403" sldId="266"/>
            <ac:picMk id="13" creationId="{7C6784D8-372C-C7B9-7CCD-7ED2E8632A49}"/>
          </ac:picMkLst>
        </pc:picChg>
        <pc:picChg chg="add del mod">
          <ac:chgData name="Katarzyna Biała" userId="f68899e6-38a8-438a-9a70-85433a6ec101" providerId="ADAL" clId="{CAA84909-9ECE-434F-B90E-D23DED4D0C1F}" dt="2025-05-19T14:37:37.756" v="597" actId="478"/>
          <ac:picMkLst>
            <pc:docMk/>
            <pc:sldMk cId="1482408403" sldId="266"/>
            <ac:picMk id="19" creationId="{37F70C26-29D6-2585-44FC-533172F11915}"/>
          </ac:picMkLst>
        </pc:picChg>
        <pc:picChg chg="add mod">
          <ac:chgData name="Katarzyna Biała" userId="f68899e6-38a8-438a-9a70-85433a6ec101" providerId="ADAL" clId="{CAA84909-9ECE-434F-B90E-D23DED4D0C1F}" dt="2025-05-19T18:31:59.716" v="1591" actId="12788"/>
          <ac:picMkLst>
            <pc:docMk/>
            <pc:sldMk cId="1482408403" sldId="266"/>
            <ac:picMk id="21" creationId="{9F1A641A-D4C4-92B5-6ACF-026B83699B6A}"/>
          </ac:picMkLst>
        </pc:picChg>
        <pc:picChg chg="add mod">
          <ac:chgData name="Katarzyna Biała" userId="f68899e6-38a8-438a-9a70-85433a6ec101" providerId="ADAL" clId="{CAA84909-9ECE-434F-B90E-D23DED4D0C1F}" dt="2025-05-19T18:31:59.716" v="1591" actId="12788"/>
          <ac:picMkLst>
            <pc:docMk/>
            <pc:sldMk cId="1482408403" sldId="266"/>
            <ac:picMk id="23" creationId="{BF329496-5D62-3E6D-5B40-AA819AB73841}"/>
          </ac:picMkLst>
        </pc:picChg>
        <pc:picChg chg="add mod">
          <ac:chgData name="Katarzyna Biała" userId="f68899e6-38a8-438a-9a70-85433a6ec101" providerId="ADAL" clId="{CAA84909-9ECE-434F-B90E-D23DED4D0C1F}" dt="2025-05-19T18:31:59.716" v="1591" actId="12788"/>
          <ac:picMkLst>
            <pc:docMk/>
            <pc:sldMk cId="1482408403" sldId="266"/>
            <ac:picMk id="25" creationId="{61D27E57-A5E8-435D-2D5F-25333054BA98}"/>
          </ac:picMkLst>
        </pc:picChg>
        <pc:cxnChg chg="del">
          <ac:chgData name="Katarzyna Biała" userId="f68899e6-38a8-438a-9a70-85433a6ec101" providerId="ADAL" clId="{CAA84909-9ECE-434F-B90E-D23DED4D0C1F}" dt="2025-05-19T14:38:33.572" v="616" actId="478"/>
          <ac:cxnSpMkLst>
            <pc:docMk/>
            <pc:sldMk cId="1482408403" sldId="266"/>
            <ac:cxnSpMk id="16" creationId="{49BD669E-8F79-D6B5-C9C6-396D746DC1E0}"/>
          </ac:cxnSpMkLst>
        </pc:cxnChg>
      </pc:sldChg>
      <pc:sldChg chg="addSp delSp modSp add mod ord">
        <pc:chgData name="Katarzyna Biała" userId="f68899e6-38a8-438a-9a70-85433a6ec101" providerId="ADAL" clId="{CAA84909-9ECE-434F-B90E-D23DED4D0C1F}" dt="2025-05-19T18:44:31.545" v="1649" actId="1076"/>
        <pc:sldMkLst>
          <pc:docMk/>
          <pc:sldMk cId="2856749260" sldId="267"/>
        </pc:sldMkLst>
        <pc:spChg chg="del mod">
          <ac:chgData name="Katarzyna Biała" userId="f68899e6-38a8-438a-9a70-85433a6ec101" providerId="ADAL" clId="{CAA84909-9ECE-434F-B90E-D23DED4D0C1F}" dt="2025-05-19T18:33:40.748" v="1608" actId="478"/>
          <ac:spMkLst>
            <pc:docMk/>
            <pc:sldMk cId="2856749260" sldId="267"/>
            <ac:spMk id="2" creationId="{76C7B245-C6DC-8040-8BCF-ADF9C271F5C2}"/>
          </ac:spMkLst>
        </pc:spChg>
        <pc:spChg chg="mod">
          <ac:chgData name="Katarzyna Biała" userId="f68899e6-38a8-438a-9a70-85433a6ec101" providerId="ADAL" clId="{CAA84909-9ECE-434F-B90E-D23DED4D0C1F}" dt="2025-05-19T14:39:07.446" v="621" actId="1076"/>
          <ac:spMkLst>
            <pc:docMk/>
            <pc:sldMk cId="2856749260" sldId="267"/>
            <ac:spMk id="3" creationId="{D0F05713-EAA3-6FAD-EA7E-9A9BBCDEE536}"/>
          </ac:spMkLst>
        </pc:spChg>
        <pc:spChg chg="add mod">
          <ac:chgData name="Katarzyna Biała" userId="f68899e6-38a8-438a-9a70-85433a6ec101" providerId="ADAL" clId="{CAA84909-9ECE-434F-B90E-D23DED4D0C1F}" dt="2025-05-19T14:44:11.907" v="646" actId="14100"/>
          <ac:spMkLst>
            <pc:docMk/>
            <pc:sldMk cId="2856749260" sldId="267"/>
            <ac:spMk id="4" creationId="{F16574CB-7A73-E5A8-2C62-8ABFF16D9A0D}"/>
          </ac:spMkLst>
        </pc:spChg>
        <pc:spChg chg="del mod">
          <ac:chgData name="Katarzyna Biała" userId="f68899e6-38a8-438a-9a70-85433a6ec101" providerId="ADAL" clId="{CAA84909-9ECE-434F-B90E-D23DED4D0C1F}" dt="2025-05-19T14:39:16.810" v="626" actId="478"/>
          <ac:spMkLst>
            <pc:docMk/>
            <pc:sldMk cId="2856749260" sldId="267"/>
            <ac:spMk id="5" creationId="{709C4341-89EB-4F0A-E192-B115DA585A06}"/>
          </ac:spMkLst>
        </pc:spChg>
        <pc:spChg chg="mod">
          <ac:chgData name="Katarzyna Biała" userId="f68899e6-38a8-438a-9a70-85433a6ec101" providerId="ADAL" clId="{CAA84909-9ECE-434F-B90E-D23DED4D0C1F}" dt="2025-05-19T14:39:07.446" v="621" actId="1076"/>
          <ac:spMkLst>
            <pc:docMk/>
            <pc:sldMk cId="2856749260" sldId="267"/>
            <ac:spMk id="8" creationId="{77621E81-8FC4-7055-AB46-6CA2EF0EE927}"/>
          </ac:spMkLst>
        </pc:spChg>
        <pc:spChg chg="del">
          <ac:chgData name="Katarzyna Biała" userId="f68899e6-38a8-438a-9a70-85433a6ec101" providerId="ADAL" clId="{CAA84909-9ECE-434F-B90E-D23DED4D0C1F}" dt="2025-05-19T14:39:18.522" v="627" actId="478"/>
          <ac:spMkLst>
            <pc:docMk/>
            <pc:sldMk cId="2856749260" sldId="267"/>
            <ac:spMk id="9" creationId="{B44581B4-B14A-0540-ED4A-D929973E1F35}"/>
          </ac:spMkLst>
        </pc:spChg>
        <pc:spChg chg="del mod">
          <ac:chgData name="Katarzyna Biała" userId="f68899e6-38a8-438a-9a70-85433a6ec101" providerId="ADAL" clId="{CAA84909-9ECE-434F-B90E-D23DED4D0C1F}" dt="2025-05-19T14:39:14.775" v="624" actId="21"/>
          <ac:spMkLst>
            <pc:docMk/>
            <pc:sldMk cId="2856749260" sldId="267"/>
            <ac:spMk id="10" creationId="{E26D929F-651D-3C17-DD93-45054037A966}"/>
          </ac:spMkLst>
        </pc:spChg>
        <pc:spChg chg="del">
          <ac:chgData name="Katarzyna Biała" userId="f68899e6-38a8-438a-9a70-85433a6ec101" providerId="ADAL" clId="{CAA84909-9ECE-434F-B90E-D23DED4D0C1F}" dt="2025-05-19T14:39:12.656" v="622" actId="478"/>
          <ac:spMkLst>
            <pc:docMk/>
            <pc:sldMk cId="2856749260" sldId="267"/>
            <ac:spMk id="14" creationId="{89E56293-3809-8FB6-620A-7B9375F559E7}"/>
          </ac:spMkLst>
        </pc:spChg>
        <pc:spChg chg="del">
          <ac:chgData name="Katarzyna Biała" userId="f68899e6-38a8-438a-9a70-85433a6ec101" providerId="ADAL" clId="{CAA84909-9ECE-434F-B90E-D23DED4D0C1F}" dt="2025-05-19T14:39:12.656" v="622" actId="478"/>
          <ac:spMkLst>
            <pc:docMk/>
            <pc:sldMk cId="2856749260" sldId="267"/>
            <ac:spMk id="15" creationId="{38087D71-7ADB-280D-CA1F-3999F3A32D7D}"/>
          </ac:spMkLst>
        </pc:spChg>
        <pc:spChg chg="del">
          <ac:chgData name="Katarzyna Biała" userId="f68899e6-38a8-438a-9a70-85433a6ec101" providerId="ADAL" clId="{CAA84909-9ECE-434F-B90E-D23DED4D0C1F}" dt="2025-05-19T14:39:12.656" v="622" actId="478"/>
          <ac:spMkLst>
            <pc:docMk/>
            <pc:sldMk cId="2856749260" sldId="267"/>
            <ac:spMk id="17" creationId="{E752C16A-342A-124B-016E-D27610F27473}"/>
          </ac:spMkLst>
        </pc:spChg>
        <pc:spChg chg="add del mod ord">
          <ac:chgData name="Katarzyna Biała" userId="f68899e6-38a8-438a-9a70-85433a6ec101" providerId="ADAL" clId="{CAA84909-9ECE-434F-B90E-D23DED4D0C1F}" dt="2025-05-19T14:46:06.081" v="673" actId="478"/>
          <ac:spMkLst>
            <pc:docMk/>
            <pc:sldMk cId="2856749260" sldId="267"/>
            <ac:spMk id="22" creationId="{76438835-D043-F26F-E79D-1BCE50A2BE57}"/>
          </ac:spMkLst>
        </pc:spChg>
        <pc:spChg chg="add del mod">
          <ac:chgData name="Katarzyna Biała" userId="f68899e6-38a8-438a-9a70-85433a6ec101" providerId="ADAL" clId="{CAA84909-9ECE-434F-B90E-D23DED4D0C1F}" dt="2025-05-19T18:32:54.165" v="1599" actId="478"/>
          <ac:spMkLst>
            <pc:docMk/>
            <pc:sldMk cId="2856749260" sldId="267"/>
            <ac:spMk id="24" creationId="{75CFE050-31CE-AA66-5A92-0011679C981F}"/>
          </ac:spMkLst>
        </pc:spChg>
        <pc:spChg chg="add mod ord">
          <ac:chgData name="Katarzyna Biała" userId="f68899e6-38a8-438a-9a70-85433a6ec101" providerId="ADAL" clId="{CAA84909-9ECE-434F-B90E-D23DED4D0C1F}" dt="2025-05-19T18:35:27.483" v="1624" actId="1076"/>
          <ac:spMkLst>
            <pc:docMk/>
            <pc:sldMk cId="2856749260" sldId="267"/>
            <ac:spMk id="26" creationId="{F48553F2-35BB-61C1-A7E5-F5C4C12BFE6C}"/>
          </ac:spMkLst>
        </pc:spChg>
        <pc:spChg chg="add mod">
          <ac:chgData name="Katarzyna Biała" userId="f68899e6-38a8-438a-9a70-85433a6ec101" providerId="ADAL" clId="{CAA84909-9ECE-434F-B90E-D23DED4D0C1F}" dt="2025-05-19T18:35:27.483" v="1624" actId="1076"/>
          <ac:spMkLst>
            <pc:docMk/>
            <pc:sldMk cId="2856749260" sldId="267"/>
            <ac:spMk id="27" creationId="{C0D7E781-FAEF-DDEF-C88F-66FADD084B40}"/>
          </ac:spMkLst>
        </pc:spChg>
        <pc:picChg chg="add del mod">
          <ac:chgData name="Katarzyna Biała" userId="f68899e6-38a8-438a-9a70-85433a6ec101" providerId="ADAL" clId="{CAA84909-9ECE-434F-B90E-D23DED4D0C1F}" dt="2025-05-19T14:41:53.956" v="634" actId="478"/>
          <ac:picMkLst>
            <pc:docMk/>
            <pc:sldMk cId="2856749260" sldId="267"/>
            <ac:picMk id="7" creationId="{62DC2B98-29FB-7D49-8E09-B9E4C09DC528}"/>
          </ac:picMkLst>
        </pc:picChg>
        <pc:picChg chg="add del mod">
          <ac:chgData name="Katarzyna Biała" userId="f68899e6-38a8-438a-9a70-85433a6ec101" providerId="ADAL" clId="{CAA84909-9ECE-434F-B90E-D23DED4D0C1F}" dt="2025-05-19T14:43:56.728" v="638" actId="478"/>
          <ac:picMkLst>
            <pc:docMk/>
            <pc:sldMk cId="2856749260" sldId="267"/>
            <ac:picMk id="11" creationId="{8EB0F310-3B3B-BB0F-7079-67E69A34A49E}"/>
          </ac:picMkLst>
        </pc:picChg>
        <pc:picChg chg="add mod modCrop">
          <ac:chgData name="Katarzyna Biała" userId="f68899e6-38a8-438a-9a70-85433a6ec101" providerId="ADAL" clId="{CAA84909-9ECE-434F-B90E-D23DED4D0C1F}" dt="2025-05-19T18:44:31.545" v="1649" actId="1076"/>
          <ac:picMkLst>
            <pc:docMk/>
            <pc:sldMk cId="2856749260" sldId="267"/>
            <ac:picMk id="13" creationId="{22163CB4-E3E9-6D2C-484B-4FEE9197E899}"/>
          </ac:picMkLst>
        </pc:picChg>
        <pc:picChg chg="add del mod">
          <ac:chgData name="Katarzyna Biała" userId="f68899e6-38a8-438a-9a70-85433a6ec101" providerId="ADAL" clId="{CAA84909-9ECE-434F-B90E-D23DED4D0C1F}" dt="2025-05-19T14:44:02.851" v="642" actId="478"/>
          <ac:picMkLst>
            <pc:docMk/>
            <pc:sldMk cId="2856749260" sldId="267"/>
            <ac:picMk id="18" creationId="{A9FD693A-8488-4944-9129-9CB339DA2BA9}"/>
          </ac:picMkLst>
        </pc:picChg>
        <pc:picChg chg="add del mod">
          <ac:chgData name="Katarzyna Biała" userId="f68899e6-38a8-438a-9a70-85433a6ec101" providerId="ADAL" clId="{CAA84909-9ECE-434F-B90E-D23DED4D0C1F}" dt="2025-05-19T14:43:59.276" v="640" actId="478"/>
          <ac:picMkLst>
            <pc:docMk/>
            <pc:sldMk cId="2856749260" sldId="267"/>
            <ac:picMk id="20" creationId="{F6EED679-0287-8CA7-62A7-4D272939593F}"/>
          </ac:picMkLst>
        </pc:picChg>
        <pc:picChg chg="del">
          <ac:chgData name="Katarzyna Biała" userId="f68899e6-38a8-438a-9a70-85433a6ec101" providerId="ADAL" clId="{CAA84909-9ECE-434F-B90E-D23DED4D0C1F}" dt="2025-05-19T14:39:12.656" v="622" actId="478"/>
          <ac:picMkLst>
            <pc:docMk/>
            <pc:sldMk cId="2856749260" sldId="267"/>
            <ac:picMk id="21" creationId="{84C48399-935A-DCE8-6A8A-0EF8215182E4}"/>
          </ac:picMkLst>
        </pc:picChg>
        <pc:picChg chg="del">
          <ac:chgData name="Katarzyna Biała" userId="f68899e6-38a8-438a-9a70-85433a6ec101" providerId="ADAL" clId="{CAA84909-9ECE-434F-B90E-D23DED4D0C1F}" dt="2025-05-19T14:39:12.656" v="622" actId="478"/>
          <ac:picMkLst>
            <pc:docMk/>
            <pc:sldMk cId="2856749260" sldId="267"/>
            <ac:picMk id="23" creationId="{26F91008-A795-77F7-0953-BB19A0AE7158}"/>
          </ac:picMkLst>
        </pc:picChg>
        <pc:picChg chg="del">
          <ac:chgData name="Katarzyna Biała" userId="f68899e6-38a8-438a-9a70-85433a6ec101" providerId="ADAL" clId="{CAA84909-9ECE-434F-B90E-D23DED4D0C1F}" dt="2025-05-19T14:39:12.656" v="622" actId="478"/>
          <ac:picMkLst>
            <pc:docMk/>
            <pc:sldMk cId="2856749260" sldId="267"/>
            <ac:picMk id="25" creationId="{D03C51C7-4F16-5DBC-EF11-A6B099CE7A64}"/>
          </ac:picMkLst>
        </pc:picChg>
      </pc:sldChg>
      <pc:sldChg chg="addSp delSp modSp add mod">
        <pc:chgData name="Katarzyna Biała" userId="f68899e6-38a8-438a-9a70-85433a6ec101" providerId="ADAL" clId="{CAA84909-9ECE-434F-B90E-D23DED4D0C1F}" dt="2025-05-19T18:26:45.922" v="1535" actId="1076"/>
        <pc:sldMkLst>
          <pc:docMk/>
          <pc:sldMk cId="3945338050" sldId="268"/>
        </pc:sldMkLst>
        <pc:spChg chg="del">
          <ac:chgData name="Katarzyna Biała" userId="f68899e6-38a8-438a-9a70-85433a6ec101" providerId="ADAL" clId="{CAA84909-9ECE-434F-B90E-D23DED4D0C1F}" dt="2025-05-19T18:26:32.237" v="1532" actId="478"/>
          <ac:spMkLst>
            <pc:docMk/>
            <pc:sldMk cId="3945338050" sldId="268"/>
            <ac:spMk id="2" creationId="{19FD3757-9827-2D82-C5A2-409932F7B05B}"/>
          </ac:spMkLst>
        </pc:spChg>
        <pc:spChg chg="add del mod">
          <ac:chgData name="Katarzyna Biała" userId="f68899e6-38a8-438a-9a70-85433a6ec101" providerId="ADAL" clId="{CAA84909-9ECE-434F-B90E-D23DED4D0C1F}" dt="2025-05-19T18:12:50.232" v="1315" actId="478"/>
          <ac:spMkLst>
            <pc:docMk/>
            <pc:sldMk cId="3945338050" sldId="268"/>
            <ac:spMk id="5" creationId="{7F02E95A-8B37-98B1-4EE6-B84B5940699F}"/>
          </ac:spMkLst>
        </pc:spChg>
        <pc:spChg chg="mod">
          <ac:chgData name="Katarzyna Biała" userId="f68899e6-38a8-438a-9a70-85433a6ec101" providerId="ADAL" clId="{CAA84909-9ECE-434F-B90E-D23DED4D0C1F}" dt="2025-05-19T18:26:45.922" v="1535" actId="1076"/>
          <ac:spMkLst>
            <pc:docMk/>
            <pc:sldMk cId="3945338050" sldId="268"/>
            <ac:spMk id="24" creationId="{D6CA044D-DC71-FEFD-7093-475A536FF96C}"/>
          </ac:spMkLst>
        </pc:spChg>
        <pc:picChg chg="add mod modCrop">
          <ac:chgData name="Katarzyna Biała" userId="f68899e6-38a8-438a-9a70-85433a6ec101" providerId="ADAL" clId="{CAA84909-9ECE-434F-B90E-D23DED4D0C1F}" dt="2025-05-19T18:26:20.969" v="1531" actId="11530"/>
          <ac:picMkLst>
            <pc:docMk/>
            <pc:sldMk cId="3945338050" sldId="268"/>
            <ac:picMk id="7" creationId="{ACE32951-FA5B-CE3D-7157-7B2655F31B96}"/>
          </ac:picMkLst>
        </pc:picChg>
        <pc:picChg chg="add del mod">
          <ac:chgData name="Katarzyna Biała" userId="f68899e6-38a8-438a-9a70-85433a6ec101" providerId="ADAL" clId="{CAA84909-9ECE-434F-B90E-D23DED4D0C1F}" dt="2025-05-19T18:15:45.754" v="1333" actId="478"/>
          <ac:picMkLst>
            <pc:docMk/>
            <pc:sldMk cId="3945338050" sldId="268"/>
            <ac:picMk id="10" creationId="{9AAD7848-2D12-3031-5B7E-BB4B287B1461}"/>
          </ac:picMkLst>
        </pc:picChg>
        <pc:picChg chg="add del mod">
          <ac:chgData name="Katarzyna Biała" userId="f68899e6-38a8-438a-9a70-85433a6ec101" providerId="ADAL" clId="{CAA84909-9ECE-434F-B90E-D23DED4D0C1F}" dt="2025-05-19T18:15:44.795" v="1332" actId="478"/>
          <ac:picMkLst>
            <pc:docMk/>
            <pc:sldMk cId="3945338050" sldId="268"/>
            <ac:picMk id="12" creationId="{88238359-333A-CCBE-F2F1-E1EF270CB019}"/>
          </ac:picMkLst>
        </pc:picChg>
        <pc:picChg chg="del mod">
          <ac:chgData name="Katarzyna Biała" userId="f68899e6-38a8-438a-9a70-85433a6ec101" providerId="ADAL" clId="{CAA84909-9ECE-434F-B90E-D23DED4D0C1F}" dt="2025-05-19T18:12:09.147" v="1311" actId="478"/>
          <ac:picMkLst>
            <pc:docMk/>
            <pc:sldMk cId="3945338050" sldId="268"/>
            <ac:picMk id="13" creationId="{A3B5C726-11F0-3332-3D2F-0498CAE02D33}"/>
          </ac:picMkLst>
        </pc:picChg>
        <pc:picChg chg="add del mod modCrop">
          <ac:chgData name="Katarzyna Biała" userId="f68899e6-38a8-438a-9a70-85433a6ec101" providerId="ADAL" clId="{CAA84909-9ECE-434F-B90E-D23DED4D0C1F}" dt="2025-05-19T18:16:12.814" v="1340" actId="478"/>
          <ac:picMkLst>
            <pc:docMk/>
            <pc:sldMk cId="3945338050" sldId="268"/>
            <ac:picMk id="15" creationId="{D4354EE9-3253-5822-893E-D75F580A323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C85845-A065-9EFA-ED0A-66046AADC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34E1895-B629-8C86-1D24-2D0F1B930A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43C723F-8CB8-38A1-999B-CDB805671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78F75-8FE3-4667-8722-5E4BEB3FF9A6}" type="datetimeFigureOut">
              <a:rPr lang="pl-PL" smtClean="0"/>
              <a:t>24.05.2025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5BE78EF-9C95-0433-EF88-B8923845C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05F2842-7775-4FDA-3FFC-F30AE8A6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046A-1F2D-429A-B8E9-0BC6870FAE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252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1881C2-380B-7F3E-4DD4-C5100E392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CA932A9-6C2C-79FC-3ADA-96780E1452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A34E494-B983-3AF2-1040-6CCD62EA4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78F75-8FE3-4667-8722-5E4BEB3FF9A6}" type="datetimeFigureOut">
              <a:rPr lang="pl-PL" smtClean="0"/>
              <a:t>24.05.2025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6BCD7DB-17E1-DBF8-5AEE-475131E74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6F1902F-AB30-09CA-3D23-7CCE8FBD6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046A-1F2D-429A-B8E9-0BC6870FAE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2948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316046E1-9DE5-3D0B-D4F0-91FAD87D48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8864709-9CFC-1953-C6A3-82519CE10D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0F2446E-7410-52F4-CA03-81E64A4EA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78F75-8FE3-4667-8722-5E4BEB3FF9A6}" type="datetimeFigureOut">
              <a:rPr lang="pl-PL" smtClean="0"/>
              <a:t>24.05.2025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7836040-06A2-3EFD-88B4-E48A98998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BCF7CFE-80B5-08FA-7519-DF9254D02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046A-1F2D-429A-B8E9-0BC6870FAE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5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EB38B8-B274-84E2-EF82-D5E923E94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A472D6A-1244-FCC3-BAE6-FDF6034C6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B256E16-4C2D-155F-31D7-A6EF12456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78F75-8FE3-4667-8722-5E4BEB3FF9A6}" type="datetimeFigureOut">
              <a:rPr lang="pl-PL" smtClean="0"/>
              <a:t>24.05.2025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3CC1111-20F5-B6DE-B68D-10CA1858B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195E243-9CFA-0F7D-E3D1-C565C179F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046A-1F2D-429A-B8E9-0BC6870FAE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9355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38B45D-8757-6DAF-57BA-E29D5BAED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153A018-0F77-5A70-082D-4F250614B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5F6DB46-9945-A364-E426-8F9409560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78F75-8FE3-4667-8722-5E4BEB3FF9A6}" type="datetimeFigureOut">
              <a:rPr lang="pl-PL" smtClean="0"/>
              <a:t>24.05.2025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71F008C-68B6-3043-2728-B59308E6D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7A98C52-73D9-068E-04DD-F3974D096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046A-1F2D-429A-B8E9-0BC6870FAE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2348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78B8F2D-3053-E356-3927-B6377286B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E7BEEE5-4013-FC99-167E-5E801AEE12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2D30A5E-1986-828D-4DE8-2E235CB10C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96BF45D-A87F-EBDA-8166-C623C2966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78F75-8FE3-4667-8722-5E4BEB3FF9A6}" type="datetimeFigureOut">
              <a:rPr lang="pl-PL" smtClean="0"/>
              <a:t>24.05.2025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878455B-5317-780B-395A-F67CFF22F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E0323EC-B537-696B-D2FC-78A47A248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046A-1F2D-429A-B8E9-0BC6870FAE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7461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DEF217-2AC6-405A-F5B9-8144C28D7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DA32C0E-5848-5C6E-F8FD-8633422AB8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DC1631A-9BC4-4F6C-642E-DD442A8CC0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50FB4CA-F68A-F187-CD1F-CB7CC3EEC1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0846184-9F0D-230D-CE56-2FEF43FEB5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4A5CE639-9BA4-1C69-60C0-62934EC5D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78F75-8FE3-4667-8722-5E4BEB3FF9A6}" type="datetimeFigureOut">
              <a:rPr lang="pl-PL" smtClean="0"/>
              <a:t>24.05.2025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137F9232-9BFA-6C17-ABBB-AEB4ED48C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B87415CC-B438-8543-82BA-865706274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046A-1F2D-429A-B8E9-0BC6870FAE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6298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18EAB0-1925-B7FF-9DBB-CD27A3059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B4CE79D-2175-25BD-4A1F-4EEC418B6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78F75-8FE3-4667-8722-5E4BEB3FF9A6}" type="datetimeFigureOut">
              <a:rPr lang="pl-PL" smtClean="0"/>
              <a:t>24.05.2025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36E7B4F-9851-514B-2A67-04D0561AE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3D0BADD-6AD1-78F9-FDC9-DC0F40A07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046A-1F2D-429A-B8E9-0BC6870FAE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5615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D4D485CB-CA6B-3071-4AC9-E8167598D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78F75-8FE3-4667-8722-5E4BEB3FF9A6}" type="datetimeFigureOut">
              <a:rPr lang="pl-PL" smtClean="0"/>
              <a:t>24.05.2025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BE570A45-71CE-F04C-EC79-55BA6D187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925D909-A5AB-6BB2-5172-E330CEA82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046A-1F2D-429A-B8E9-0BC6870FAE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7737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27D71B-8969-D256-80B8-A7DD0E6F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AC95CA8-7DB7-7852-FB9D-282249121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905FC13-2554-F444-EA41-948BD93211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082D13E-D513-08BA-FAB7-3D43127B4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78F75-8FE3-4667-8722-5E4BEB3FF9A6}" type="datetimeFigureOut">
              <a:rPr lang="pl-PL" smtClean="0"/>
              <a:t>24.05.2025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FE04420-B1A5-ABAF-F093-FCCCFD1EE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0A81420-D1F6-DE95-9389-EC23973F2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046A-1F2D-429A-B8E9-0BC6870FAE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7539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213BEF-C512-BA73-CC78-B6EC76B2A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BE07952E-4983-840B-9582-79CFDAEE3E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B3146C2-BA1B-D076-45B9-51AB931781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5095240-B23B-CA7D-A245-DD7250C66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78F75-8FE3-4667-8722-5E4BEB3FF9A6}" type="datetimeFigureOut">
              <a:rPr lang="pl-PL" smtClean="0"/>
              <a:t>24.05.2025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6F1F051-21D6-D099-B872-CA332CE3C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6DC44AE-8B3B-4ABA-61F8-7DFA85B1B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046A-1F2D-429A-B8E9-0BC6870FAE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7478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0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BD771A47-7131-8AAB-F410-F4F960AEE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DFFB609-FBF1-6C84-66E5-56C388D43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D225FAD-04B5-A4E8-2936-AE68E5419B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78F75-8FE3-4667-8722-5E4BEB3FF9A6}" type="datetimeFigureOut">
              <a:rPr lang="pl-PL" smtClean="0"/>
              <a:t>24.05.2025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5E8B332-808D-02A9-B57C-72D083B9F6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DF02E11-C143-B986-5E6B-61F144747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5046A-1F2D-429A-B8E9-0BC6870FAE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8445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5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3.jpg"/><Relationship Id="rId7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4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iekt 20">
            <a:extLst>
              <a:ext uri="{FF2B5EF4-FFF2-40B4-BE49-F238E27FC236}">
                <a16:creationId xmlns:a16="http://schemas.microsoft.com/office/drawing/2014/main" id="{B435055E-D71F-9F58-9524-40A51004EA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1074650"/>
              </p:ext>
            </p:extLst>
          </p:nvPr>
        </p:nvGraphicFramePr>
        <p:xfrm>
          <a:off x="-76200" y="-22716"/>
          <a:ext cx="12268200" cy="693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22358822" imgH="12071822" progId="">
                  <p:embed/>
                </p:oleObj>
              </mc:Choice>
              <mc:Fallback>
                <p:oleObj r:id="rId2" imgW="22358822" imgH="12071822" progId="">
                  <p:embed/>
                  <p:pic>
                    <p:nvPicPr>
                      <p:cNvPr id="21" name="Obiekt 20">
                        <a:extLst>
                          <a:ext uri="{FF2B5EF4-FFF2-40B4-BE49-F238E27FC236}">
                            <a16:creationId xmlns:a16="http://schemas.microsoft.com/office/drawing/2014/main" id="{B435055E-D71F-9F58-9524-40A51004EA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76200" y="-22716"/>
                        <a:ext cx="12268200" cy="6936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Prostokąt: jeden zaokrąglony róg 22">
            <a:extLst>
              <a:ext uri="{FF2B5EF4-FFF2-40B4-BE49-F238E27FC236}">
                <a16:creationId xmlns:a16="http://schemas.microsoft.com/office/drawing/2014/main" id="{6B66EBB6-7E29-62F3-8C03-3FBB95866AB7}"/>
              </a:ext>
            </a:extLst>
          </p:cNvPr>
          <p:cNvSpPr/>
          <p:nvPr/>
        </p:nvSpPr>
        <p:spPr>
          <a:xfrm flipH="1">
            <a:off x="5845485" y="6187735"/>
            <a:ext cx="6346512" cy="726669"/>
          </a:xfrm>
          <a:prstGeom prst="round1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8" name="Obraz 17" descr="Obraz zawierający ciemność, miejsce parkingowe/przestrzeń, czarne, rozmycie&#10;&#10;Opis wygenerowany automatycznie">
            <a:extLst>
              <a:ext uri="{FF2B5EF4-FFF2-40B4-BE49-F238E27FC236}">
                <a16:creationId xmlns:a16="http://schemas.microsoft.com/office/drawing/2014/main" id="{81C0B997-97C7-5645-9A88-86B83BBF32C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8601" y="3870453"/>
            <a:ext cx="12192000" cy="6858000"/>
          </a:xfrm>
          <a:prstGeom prst="rect">
            <a:avLst/>
          </a:prstGeom>
        </p:spPr>
      </p:pic>
      <p:pic>
        <p:nvPicPr>
          <p:cNvPr id="9" name="Obraz 8" descr="Obraz zawierający ciemność, miejsce parkingowe/przestrzeń, czarne, rozmycie&#10;&#10;Opis wygenerowany automatycznie">
            <a:extLst>
              <a:ext uri="{FF2B5EF4-FFF2-40B4-BE49-F238E27FC236}">
                <a16:creationId xmlns:a16="http://schemas.microsoft.com/office/drawing/2014/main" id="{A38F5F6B-2B1B-719F-E7E1-19C1CEED74C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8454" y="-4053229"/>
            <a:ext cx="1212958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F54939F9-51E2-89D9-4BEA-78D4B028343B}"/>
              </a:ext>
            </a:extLst>
          </p:cNvPr>
          <p:cNvSpPr txBox="1"/>
          <p:nvPr/>
        </p:nvSpPr>
        <p:spPr>
          <a:xfrm>
            <a:off x="1137399" y="3429000"/>
            <a:ext cx="47434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pl-PL" sz="3600" b="1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3600" b="1" i="0" dirty="0" err="1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pl-PL" sz="3600" b="1" i="0" dirty="0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3600" b="1" i="0" dirty="0" err="1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pl-PL" sz="3600" b="1" i="0" dirty="0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3600" b="1" i="0" dirty="0">
                <a:solidFill>
                  <a:srgbClr val="E6E6E6"/>
                </a:solidFill>
                <a:effectLst/>
                <a:latin typeface="Open Sans" panose="020B0606030504020204" pitchFamily="34" charset="0"/>
              </a:rPr>
              <a:t>sit </a:t>
            </a:r>
            <a:r>
              <a:rPr lang="pl-PL" sz="3600" b="1" i="0" dirty="0" err="1">
                <a:solidFill>
                  <a:srgbClr val="E6E6E6"/>
                </a:solidFill>
                <a:effectLst/>
                <a:latin typeface="Open Sans" panose="020B0606030504020204" pitchFamily="34" charset="0"/>
              </a:rPr>
              <a:t>amet</a:t>
            </a:r>
            <a:endParaRPr lang="pl-PL" sz="3600" b="1" dirty="0">
              <a:solidFill>
                <a:srgbClr val="E6E6E6"/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9FD91E7-84D1-04CD-D99D-09B805CBBC0D}"/>
              </a:ext>
            </a:extLst>
          </p:cNvPr>
          <p:cNvSpPr txBox="1"/>
          <p:nvPr/>
        </p:nvSpPr>
        <p:spPr>
          <a:xfrm>
            <a:off x="1385923" y="5049313"/>
            <a:ext cx="25668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sit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consectetur</a:t>
            </a:r>
            <a:endParaRPr lang="pl-PL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BA8C446B-AFDF-72FE-97EC-E83F5DEA541A}"/>
              </a:ext>
            </a:extLst>
          </p:cNvPr>
          <p:cNvCxnSpPr>
            <a:cxnSpLocks/>
          </p:cNvCxnSpPr>
          <p:nvPr/>
        </p:nvCxnSpPr>
        <p:spPr>
          <a:xfrm>
            <a:off x="1278879" y="5049313"/>
            <a:ext cx="0" cy="490331"/>
          </a:xfrm>
          <a:prstGeom prst="line">
            <a:avLst/>
          </a:prstGeom>
          <a:ln w="9525">
            <a:solidFill>
              <a:srgbClr val="5CBD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Obraz 15">
            <a:extLst>
              <a:ext uri="{FF2B5EF4-FFF2-40B4-BE49-F238E27FC236}">
                <a16:creationId xmlns:a16="http://schemas.microsoft.com/office/drawing/2014/main" id="{4C219C6A-159C-9E24-2B9F-C34AB79E0D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39"/>
          <a:stretch/>
        </p:blipFill>
        <p:spPr>
          <a:xfrm>
            <a:off x="6121609" y="6264493"/>
            <a:ext cx="4817134" cy="587494"/>
          </a:xfrm>
          <a:prstGeom prst="rect">
            <a:avLst/>
          </a:prstGeom>
        </p:spPr>
      </p:pic>
      <p:pic>
        <p:nvPicPr>
          <p:cNvPr id="20" name="Obraz 19" descr="Obraz zawierający Czcionka, zrzut ekranu, Grafika, log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1B3A687-2B9D-27F4-8307-C637288915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743" y="5994002"/>
            <a:ext cx="1002615" cy="1002615"/>
          </a:xfrm>
          <a:prstGeom prst="rect">
            <a:avLst/>
          </a:prstGeom>
        </p:spPr>
      </p:pic>
      <p:pic>
        <p:nvPicPr>
          <p:cNvPr id="22" name="Obraz 21" descr="Obraz zawierający zrzut ekranu, Grafika, Czcionka, log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6B44333-42BD-1EEB-56DC-2D1E636E48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99" y="-182803"/>
            <a:ext cx="2834644" cy="283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893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C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Obraz zawierający ciemność, miejsce parkingowe/przestrzeń, czarne, rozmycie&#10;&#10;Opis wygenerowany automatycznie">
            <a:extLst>
              <a:ext uri="{FF2B5EF4-FFF2-40B4-BE49-F238E27FC236}">
                <a16:creationId xmlns:a16="http://schemas.microsoft.com/office/drawing/2014/main" id="{EEDA779D-218A-5ABD-BAC6-5ED453FAC7A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6081">
            <a:off x="2943207" y="-1805331"/>
            <a:ext cx="12192000" cy="685800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7C6CBFA9-DAB1-C3D9-A5A2-612E489CE004}"/>
              </a:ext>
            </a:extLst>
          </p:cNvPr>
          <p:cNvSpPr txBox="1"/>
          <p:nvPr/>
        </p:nvSpPr>
        <p:spPr>
          <a:xfrm>
            <a:off x="1183094" y="3996797"/>
            <a:ext cx="5965419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sit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elit,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sed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do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labore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et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dolore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magna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aliqua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enim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ad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minim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veniam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quis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nostrud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exercitation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ullamco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laboris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nisi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aliquip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ex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ea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commodo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consequat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Duis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aute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irure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reprehenderit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voluptate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velit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esse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cillum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dolore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eu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fugiat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nulla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pariatur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Excepteur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sint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occaecat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cupidatat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non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proident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sunt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in culpa qui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officia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deserunt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mollit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anim id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est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laborum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.</a:t>
            </a:r>
            <a:endParaRPr lang="pl-PL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72AC53A-BF78-9367-A842-4FB92DB0350C}"/>
              </a:ext>
            </a:extLst>
          </p:cNvPr>
          <p:cNvSpPr txBox="1"/>
          <p:nvPr/>
        </p:nvSpPr>
        <p:spPr>
          <a:xfrm>
            <a:off x="1056168" y="1260765"/>
            <a:ext cx="8409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pl-PL" sz="2800" b="1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2800" b="1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pl-PL" sz="2800" b="1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2800" b="1" i="0" dirty="0" err="1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pl-PL" sz="2800" b="1" i="0" dirty="0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 sit </a:t>
            </a:r>
            <a:r>
              <a:rPr lang="pl-PL" sz="2800" b="1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amet</a:t>
            </a:r>
            <a:endParaRPr lang="pl-PL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6C00CC1A-4A1B-1DDE-22FA-EAE0CED7A928}"/>
              </a:ext>
            </a:extLst>
          </p:cNvPr>
          <p:cNvCxnSpPr/>
          <p:nvPr/>
        </p:nvCxnSpPr>
        <p:spPr>
          <a:xfrm>
            <a:off x="1080313" y="3890963"/>
            <a:ext cx="0" cy="1739001"/>
          </a:xfrm>
          <a:prstGeom prst="line">
            <a:avLst/>
          </a:prstGeom>
          <a:ln w="12700">
            <a:solidFill>
              <a:srgbClr val="5CBD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 tekstowe 2">
            <a:extLst>
              <a:ext uri="{FF2B5EF4-FFF2-40B4-BE49-F238E27FC236}">
                <a16:creationId xmlns:a16="http://schemas.microsoft.com/office/drawing/2014/main" id="{1752E9EB-43B2-185A-E907-6DDA6649E137}"/>
              </a:ext>
            </a:extLst>
          </p:cNvPr>
          <p:cNvSpPr txBox="1"/>
          <p:nvPr/>
        </p:nvSpPr>
        <p:spPr>
          <a:xfrm>
            <a:off x="1086195" y="1749429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0" i="0" dirty="0" err="1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pl-PL" sz="1600" b="0" i="0" dirty="0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600" b="0" i="0" dirty="0" err="1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pl-PL" sz="1600" b="0" i="0" dirty="0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600" b="0" i="0" dirty="0" err="1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pl-PL" sz="1600" b="0" i="0" dirty="0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 sit </a:t>
            </a:r>
            <a:r>
              <a:rPr lang="pl-PL" sz="1600" b="0" i="0" dirty="0" err="1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pl-PL" sz="1600" b="0" i="0" dirty="0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pl-PL" sz="1600" b="0" i="0" dirty="0" err="1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consectetur</a:t>
            </a:r>
            <a:endParaRPr lang="pl-PL" sz="1600" b="1" dirty="0">
              <a:solidFill>
                <a:srgbClr val="5CBDE5"/>
              </a:solidFill>
              <a:latin typeface="IBM Plex Sans Light" panose="020B0403050203000203" pitchFamily="34" charset="0"/>
            </a:endParaRPr>
          </a:p>
        </p:txBody>
      </p:sp>
      <p:pic>
        <p:nvPicPr>
          <p:cNvPr id="10" name="Obraz 9" descr="Obraz zawierający zrzut ekranu, Grafika, Jaskrawoniebieski, lini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100CD55-5920-CCB4-560F-D72D1116E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25"/>
          <a:stretch/>
        </p:blipFill>
        <p:spPr>
          <a:xfrm>
            <a:off x="7676707" y="0"/>
            <a:ext cx="4515293" cy="5638850"/>
          </a:xfrm>
          <a:prstGeom prst="rect">
            <a:avLst/>
          </a:prstGeom>
        </p:spPr>
      </p:pic>
      <p:pic>
        <p:nvPicPr>
          <p:cNvPr id="13" name="Obraz 12" descr="Obraz zawierający ciemność, miejsce parkingowe/przestrzeń, czarne, rozmycie&#10;&#10;Opis wygenerowany automatycznie">
            <a:extLst>
              <a:ext uri="{FF2B5EF4-FFF2-40B4-BE49-F238E27FC236}">
                <a16:creationId xmlns:a16="http://schemas.microsoft.com/office/drawing/2014/main" id="{C5CC5674-4E69-CF8B-CAF1-A6174172C07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65235">
            <a:off x="-6003399" y="-3180211"/>
            <a:ext cx="121295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32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149F2C-2005-2C87-4268-6AB37CA3B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77621E81-8FC4-7055-AB46-6CA2EF0EE927}"/>
              </a:ext>
            </a:extLst>
          </p:cNvPr>
          <p:cNvSpPr txBox="1"/>
          <p:nvPr/>
        </p:nvSpPr>
        <p:spPr>
          <a:xfrm>
            <a:off x="849340" y="1489917"/>
            <a:ext cx="8409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pl-PL" sz="2800" b="1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2800" b="1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pl-PL" sz="2800" b="1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2800" b="1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pl-PL" sz="2800" b="1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sit </a:t>
            </a:r>
            <a:r>
              <a:rPr lang="pl-PL" sz="2800" b="1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amet</a:t>
            </a:r>
            <a:endParaRPr lang="pl-PL" sz="2800" b="1" dirty="0">
              <a:solidFill>
                <a:srgbClr val="02172A"/>
              </a:solidFill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0F05713-EAA3-6FAD-EA7E-9A9BBCDEE536}"/>
              </a:ext>
            </a:extLst>
          </p:cNvPr>
          <p:cNvSpPr txBox="1"/>
          <p:nvPr/>
        </p:nvSpPr>
        <p:spPr>
          <a:xfrm>
            <a:off x="879367" y="1978581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pl-PL" sz="16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6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pl-PL" sz="16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6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pl-PL" sz="16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sit </a:t>
            </a:r>
            <a:r>
              <a:rPr lang="pl-PL" sz="16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pl-PL" sz="16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pl-PL" sz="16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consectetur</a:t>
            </a:r>
            <a:endParaRPr lang="pl-PL" sz="1600" b="1" dirty="0">
              <a:solidFill>
                <a:srgbClr val="02172A"/>
              </a:solidFill>
              <a:latin typeface="IBM Plex Sans Light" panose="020B0403050203000203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16574CB-7A73-E5A8-2C62-8ABFF16D9A0D}"/>
              </a:ext>
            </a:extLst>
          </p:cNvPr>
          <p:cNvSpPr txBox="1"/>
          <p:nvPr/>
        </p:nvSpPr>
        <p:spPr>
          <a:xfrm>
            <a:off x="879367" y="3626683"/>
            <a:ext cx="437843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sit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elit,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sed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do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labore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et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dolore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magna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aliqua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enim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ad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minim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veniam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quis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nostrud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exercitation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ullamco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laboris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nisi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aliquip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ex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ea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commodo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consequat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Duis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aute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irure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reprehenderit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voluptate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velit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esse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cillum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dolore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eu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fugiat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nulla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pariatur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Excepteur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sint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occaecat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cupidatat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non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proident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sunt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in culpa qui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officia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deserunt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mollit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anim id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est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laborum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.</a:t>
            </a:r>
            <a:endParaRPr lang="pl-PL" sz="1400" dirty="0">
              <a:solidFill>
                <a:srgbClr val="02172A"/>
              </a:solidFill>
            </a:endParaRPr>
          </a:p>
        </p:txBody>
      </p:sp>
      <p:pic>
        <p:nvPicPr>
          <p:cNvPr id="13" name="Obraz 12" descr="Osoba po ukończeniu szkoły">
            <a:extLst>
              <a:ext uri="{FF2B5EF4-FFF2-40B4-BE49-F238E27FC236}">
                <a16:creationId xmlns:a16="http://schemas.microsoft.com/office/drawing/2014/main" id="{22163CB4-E3E9-6D2C-484B-4FEE9197E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7" t="769" r="28671" b="-769"/>
          <a:stretch/>
        </p:blipFill>
        <p:spPr>
          <a:xfrm>
            <a:off x="6520775" y="0"/>
            <a:ext cx="5671225" cy="6911163"/>
          </a:xfrm>
          <a:prstGeom prst="rect">
            <a:avLst/>
          </a:prstGeom>
        </p:spPr>
      </p:pic>
      <p:sp>
        <p:nvSpPr>
          <p:cNvPr id="27" name="Prostokąt 26">
            <a:extLst>
              <a:ext uri="{FF2B5EF4-FFF2-40B4-BE49-F238E27FC236}">
                <a16:creationId xmlns:a16="http://schemas.microsoft.com/office/drawing/2014/main" id="{C0D7E781-FAEF-DDEF-C88F-66FADD084B40}"/>
              </a:ext>
            </a:extLst>
          </p:cNvPr>
          <p:cNvSpPr/>
          <p:nvPr/>
        </p:nvSpPr>
        <p:spPr>
          <a:xfrm>
            <a:off x="879367" y="0"/>
            <a:ext cx="2432961" cy="565744"/>
          </a:xfrm>
          <a:prstGeom prst="rect">
            <a:avLst/>
          </a:prstGeom>
          <a:solidFill>
            <a:srgbClr val="0217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Prostokąt: jeden zaokrąglony róg 25">
            <a:extLst>
              <a:ext uri="{FF2B5EF4-FFF2-40B4-BE49-F238E27FC236}">
                <a16:creationId xmlns:a16="http://schemas.microsoft.com/office/drawing/2014/main" id="{F48553F2-35BB-61C1-A7E5-F5C4C12BFE6C}"/>
              </a:ext>
            </a:extLst>
          </p:cNvPr>
          <p:cNvSpPr/>
          <p:nvPr/>
        </p:nvSpPr>
        <p:spPr>
          <a:xfrm rot="10800000" flipH="1">
            <a:off x="879367" y="565743"/>
            <a:ext cx="2432961" cy="171040"/>
          </a:xfrm>
          <a:prstGeom prst="round1Rect">
            <a:avLst>
              <a:gd name="adj" fmla="val 50000"/>
            </a:avLst>
          </a:prstGeom>
          <a:solidFill>
            <a:srgbClr val="52B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6749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8EB698-F7E7-A087-4D96-61DC172DB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AE8A2ADC-B395-71D7-6924-244C9D222860}"/>
              </a:ext>
            </a:extLst>
          </p:cNvPr>
          <p:cNvSpPr txBox="1"/>
          <p:nvPr/>
        </p:nvSpPr>
        <p:spPr>
          <a:xfrm>
            <a:off x="849340" y="1489917"/>
            <a:ext cx="8409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pl-PL" sz="2800" b="1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2800" b="1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pl-PL" sz="2800" b="1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2800" b="1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pl-PL" sz="2800" b="1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sit </a:t>
            </a:r>
            <a:r>
              <a:rPr lang="pl-PL" sz="2800" b="1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amet</a:t>
            </a:r>
            <a:endParaRPr lang="pl-PL" sz="2800" b="1" dirty="0">
              <a:solidFill>
                <a:srgbClr val="02172A"/>
              </a:solidFill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104709D-CB95-2841-1B00-27860ACC7EF1}"/>
              </a:ext>
            </a:extLst>
          </p:cNvPr>
          <p:cNvSpPr txBox="1"/>
          <p:nvPr/>
        </p:nvSpPr>
        <p:spPr>
          <a:xfrm>
            <a:off x="879367" y="1978581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pl-PL" sz="16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6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pl-PL" sz="16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6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pl-PL" sz="16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sit </a:t>
            </a:r>
            <a:r>
              <a:rPr lang="pl-PL" sz="16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pl-PL" sz="16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pl-PL" sz="16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consectetur</a:t>
            </a:r>
            <a:endParaRPr lang="pl-PL" sz="1600" b="1" dirty="0">
              <a:solidFill>
                <a:srgbClr val="02172A"/>
              </a:solidFill>
              <a:latin typeface="IBM Plex Sans Light" panose="020B0403050203000203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6BECD80-A8A4-125C-87BE-D5F9910A9BE1}"/>
              </a:ext>
            </a:extLst>
          </p:cNvPr>
          <p:cNvSpPr txBox="1"/>
          <p:nvPr/>
        </p:nvSpPr>
        <p:spPr>
          <a:xfrm>
            <a:off x="879367" y="3626683"/>
            <a:ext cx="437843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sit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elit,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sed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do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labore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et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dolore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magna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aliqua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enim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ad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minim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veniam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quis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nostrud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exercitation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ullamco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laboris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nisi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aliquip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ex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ea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commodo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consequat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Duis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aute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irure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reprehenderit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voluptate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velit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esse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cillum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dolore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eu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fugiat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nulla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pariatur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Excepteur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sint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occaecat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cupidatat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non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proident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sunt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in culpa qui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officia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deserunt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mollit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anim id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est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laborum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.</a:t>
            </a:r>
            <a:endParaRPr lang="pl-PL" sz="1400" dirty="0">
              <a:solidFill>
                <a:srgbClr val="02172A"/>
              </a:solidFill>
            </a:endParaRP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D6CA044D-DC71-FEFD-7093-475A536FF96C}"/>
              </a:ext>
            </a:extLst>
          </p:cNvPr>
          <p:cNvSpPr/>
          <p:nvPr/>
        </p:nvSpPr>
        <p:spPr>
          <a:xfrm rot="16200000">
            <a:off x="2171707" y="1445636"/>
            <a:ext cx="85281" cy="2429312"/>
          </a:xfrm>
          <a:prstGeom prst="rect">
            <a:avLst/>
          </a:prstGeom>
          <a:solidFill>
            <a:srgbClr val="52B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 descr="Osoba w sukni z okazji ukończenia szkoły">
            <a:extLst>
              <a:ext uri="{FF2B5EF4-FFF2-40B4-BE49-F238E27FC236}">
                <a16:creationId xmlns:a16="http://schemas.microsoft.com/office/drawing/2014/main" id="{ACE32951-FA5B-CE3D-7157-7B2655F31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2" r="28218"/>
          <a:stretch/>
        </p:blipFill>
        <p:spPr>
          <a:xfrm flipH="1">
            <a:off x="7103167" y="0"/>
            <a:ext cx="5088833" cy="6931281"/>
          </a:xfrm>
          <a:prstGeom prst="round1Rect">
            <a:avLst>
              <a:gd name="adj" fmla="val 37502"/>
            </a:avLst>
          </a:prstGeom>
        </p:spPr>
      </p:pic>
    </p:spTree>
    <p:extLst>
      <p:ext uri="{BB962C8B-B14F-4D97-AF65-F5344CB8AC3E}">
        <p14:creationId xmlns:p14="http://schemas.microsoft.com/office/powerpoint/2010/main" val="3945338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C1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AE473A-09C6-AF72-6441-B58D637A1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Abstrakcyjne tło z deseniem sieci">
            <a:extLst>
              <a:ext uri="{FF2B5EF4-FFF2-40B4-BE49-F238E27FC236}">
                <a16:creationId xmlns:a16="http://schemas.microsoft.com/office/drawing/2014/main" id="{3CAC81BC-2C93-04C8-6DB3-0B6BE26AD8B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36" t="8622" r="22592" b="34929"/>
          <a:stretch/>
        </p:blipFill>
        <p:spPr>
          <a:xfrm flipH="1">
            <a:off x="8904054" y="3208019"/>
            <a:ext cx="2845205" cy="3684735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13" name="Obraz 12" descr="Obraz zawierający ciemność, miejsce parkingowe/przestrzeń, czarne, rozmycie&#10;&#10;Opis wygenerowany automatycznie">
            <a:extLst>
              <a:ext uri="{FF2B5EF4-FFF2-40B4-BE49-F238E27FC236}">
                <a16:creationId xmlns:a16="http://schemas.microsoft.com/office/drawing/2014/main" id="{F4DD292A-740F-9495-4EB5-ED2DCD9E9D5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65235">
            <a:off x="-5502305" y="-3242785"/>
            <a:ext cx="12129580" cy="6858000"/>
          </a:xfrm>
          <a:prstGeom prst="rect">
            <a:avLst/>
          </a:prstGeom>
        </p:spPr>
      </p:pic>
      <p:pic>
        <p:nvPicPr>
          <p:cNvPr id="12" name="Obraz 11" descr="Obraz zawierający ciemność, miejsce parkingowe/przestrzeń, czarne, rozmycie&#10;&#10;Opis wygenerowany automatycznie">
            <a:extLst>
              <a:ext uri="{FF2B5EF4-FFF2-40B4-BE49-F238E27FC236}">
                <a16:creationId xmlns:a16="http://schemas.microsoft.com/office/drawing/2014/main" id="{33A25104-1F15-FDD5-8C48-5C3D3A8E5E9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6081">
            <a:off x="1929902" y="-895695"/>
            <a:ext cx="12192000" cy="6858000"/>
          </a:xfrm>
          <a:prstGeom prst="rect">
            <a:avLst/>
          </a:prstGeom>
        </p:spPr>
      </p:pic>
      <p:pic>
        <p:nvPicPr>
          <p:cNvPr id="4" name="Obraz 3" descr="Abstrakcyjne tło z deseniem sieci">
            <a:extLst>
              <a:ext uri="{FF2B5EF4-FFF2-40B4-BE49-F238E27FC236}">
                <a16:creationId xmlns:a16="http://schemas.microsoft.com/office/drawing/2014/main" id="{47B60F76-9F73-2C6B-5453-1843563E2AF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1" t="11813" r="359" b="10818"/>
          <a:stretch/>
        </p:blipFill>
        <p:spPr>
          <a:xfrm rot="10800000" flipH="1">
            <a:off x="7181794" y="0"/>
            <a:ext cx="2697122" cy="3492957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9A54BF15-7290-6ABB-3414-1C423E3485B7}"/>
              </a:ext>
            </a:extLst>
          </p:cNvPr>
          <p:cNvSpPr txBox="1"/>
          <p:nvPr/>
        </p:nvSpPr>
        <p:spPr>
          <a:xfrm>
            <a:off x="1343358" y="3492957"/>
            <a:ext cx="492681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sit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elit,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sed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do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labore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et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dolore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magna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aliqua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enim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ad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minim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veniam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quis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nostrud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exercitation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ullamco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laboris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nisi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aliquip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ex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ea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commodo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consequat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Duis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aute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irure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reprehenderit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voluptate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velit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esse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cillum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dolore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eu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fugiat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nulla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pariatur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Excepteur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sint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occaecat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cupidatat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non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proident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sunt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in culpa qui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officia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deserunt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mollit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anim id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est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laborum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.</a:t>
            </a:r>
            <a:endParaRPr lang="pl-PL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D6BCD61-73D4-C563-C95D-CF2D04343352}"/>
              </a:ext>
            </a:extLst>
          </p:cNvPr>
          <p:cNvSpPr txBox="1"/>
          <p:nvPr/>
        </p:nvSpPr>
        <p:spPr>
          <a:xfrm>
            <a:off x="1056168" y="1260765"/>
            <a:ext cx="8409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pl-PL" sz="2800" b="1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2800" b="1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pl-PL" sz="2800" b="1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2800" b="1" i="0" dirty="0" err="1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pl-PL" sz="2800" b="1" i="0" dirty="0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 sit </a:t>
            </a:r>
            <a:r>
              <a:rPr lang="pl-PL" sz="2800" b="1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amet</a:t>
            </a:r>
            <a:endParaRPr lang="pl-PL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1737A3BE-3F38-8B64-7E5E-0F8ABC04DE80}"/>
              </a:ext>
            </a:extLst>
          </p:cNvPr>
          <p:cNvCxnSpPr>
            <a:cxnSpLocks/>
          </p:cNvCxnSpPr>
          <p:nvPr/>
        </p:nvCxnSpPr>
        <p:spPr>
          <a:xfrm>
            <a:off x="1151070" y="3492957"/>
            <a:ext cx="0" cy="2111430"/>
          </a:xfrm>
          <a:prstGeom prst="line">
            <a:avLst/>
          </a:prstGeom>
          <a:ln w="12700">
            <a:solidFill>
              <a:srgbClr val="5CBD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0ACFA59-5BDF-713B-5B36-B4C5BE614E5F}"/>
              </a:ext>
            </a:extLst>
          </p:cNvPr>
          <p:cNvSpPr txBox="1"/>
          <p:nvPr/>
        </p:nvSpPr>
        <p:spPr>
          <a:xfrm>
            <a:off x="1086195" y="1749429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0" i="0" dirty="0" err="1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pl-PL" sz="1600" b="0" i="0" dirty="0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600" b="0" i="0" dirty="0" err="1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pl-PL" sz="1600" b="0" i="0" dirty="0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600" b="0" i="0" dirty="0" err="1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pl-PL" sz="1600" b="0" i="0" dirty="0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 sit </a:t>
            </a:r>
            <a:r>
              <a:rPr lang="pl-PL" sz="1600" b="0" i="0" dirty="0" err="1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pl-PL" sz="1600" b="0" i="0" dirty="0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pl-PL" sz="1600" b="0" i="0" dirty="0" err="1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consectetur</a:t>
            </a:r>
            <a:endParaRPr lang="pl-PL" sz="1600" b="1" dirty="0">
              <a:solidFill>
                <a:srgbClr val="5CBDE5"/>
              </a:solidFill>
              <a:latin typeface="IBM Plex Sans Light" panose="020B04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818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77D0CC-DA8C-208E-CA55-DADD55EB1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rostokąt: zaokrąglone rogi 31">
            <a:extLst>
              <a:ext uri="{FF2B5EF4-FFF2-40B4-BE49-F238E27FC236}">
                <a16:creationId xmlns:a16="http://schemas.microsoft.com/office/drawing/2014/main" id="{C2102EA9-71B5-26C6-4659-0907FD1FF8C1}"/>
              </a:ext>
            </a:extLst>
          </p:cNvPr>
          <p:cNvSpPr/>
          <p:nvPr/>
        </p:nvSpPr>
        <p:spPr>
          <a:xfrm>
            <a:off x="6542406" y="4574086"/>
            <a:ext cx="945725" cy="1556198"/>
          </a:xfrm>
          <a:prstGeom prst="roundRect">
            <a:avLst>
              <a:gd name="adj" fmla="val 50000"/>
            </a:avLst>
          </a:prstGeom>
          <a:solidFill>
            <a:srgbClr val="2764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Prostokąt: zaokrąglone rogi 30">
            <a:extLst>
              <a:ext uri="{FF2B5EF4-FFF2-40B4-BE49-F238E27FC236}">
                <a16:creationId xmlns:a16="http://schemas.microsoft.com/office/drawing/2014/main" id="{F2D8721D-0307-6F2C-7D98-6040A35D9A80}"/>
              </a:ext>
            </a:extLst>
          </p:cNvPr>
          <p:cNvSpPr/>
          <p:nvPr/>
        </p:nvSpPr>
        <p:spPr>
          <a:xfrm>
            <a:off x="6542406" y="2834339"/>
            <a:ext cx="945725" cy="1556198"/>
          </a:xfrm>
          <a:prstGeom prst="roundRect">
            <a:avLst>
              <a:gd name="adj" fmla="val 50000"/>
            </a:avLst>
          </a:prstGeom>
          <a:solidFill>
            <a:srgbClr val="5CBD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Prostokąt: zaokrąglone rogi 28">
            <a:extLst>
              <a:ext uri="{FF2B5EF4-FFF2-40B4-BE49-F238E27FC236}">
                <a16:creationId xmlns:a16="http://schemas.microsoft.com/office/drawing/2014/main" id="{711A5993-B58D-FE8A-6446-08CAA29BF8C0}"/>
              </a:ext>
            </a:extLst>
          </p:cNvPr>
          <p:cNvSpPr/>
          <p:nvPr/>
        </p:nvSpPr>
        <p:spPr>
          <a:xfrm>
            <a:off x="6542406" y="1101681"/>
            <a:ext cx="945725" cy="1556198"/>
          </a:xfrm>
          <a:prstGeom prst="roundRect">
            <a:avLst>
              <a:gd name="adj" fmla="val 50000"/>
            </a:avLst>
          </a:prstGeom>
          <a:solidFill>
            <a:srgbClr val="52B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B984A6CE-1494-C525-EA27-91F493A26944}"/>
              </a:ext>
            </a:extLst>
          </p:cNvPr>
          <p:cNvSpPr txBox="1"/>
          <p:nvPr/>
        </p:nvSpPr>
        <p:spPr>
          <a:xfrm>
            <a:off x="834114" y="3122439"/>
            <a:ext cx="8409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pl-PL" sz="2800" b="1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2800" b="1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pl-PL" sz="2800" b="1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2800" b="1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pl-PL" sz="2800" b="1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sit </a:t>
            </a:r>
            <a:r>
              <a:rPr lang="pl-PL" sz="2800" b="1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amet</a:t>
            </a:r>
            <a:endParaRPr lang="pl-PL" sz="2800" b="1" dirty="0">
              <a:solidFill>
                <a:srgbClr val="02172A"/>
              </a:solidFill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4AEEEFC-B7A3-A9F7-D5E3-9E27F4FD1C5A}"/>
              </a:ext>
            </a:extLst>
          </p:cNvPr>
          <p:cNvSpPr txBox="1"/>
          <p:nvPr/>
        </p:nvSpPr>
        <p:spPr>
          <a:xfrm>
            <a:off x="864141" y="3611103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pl-PL" sz="16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6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pl-PL" sz="16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6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pl-PL" sz="16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sit </a:t>
            </a:r>
            <a:r>
              <a:rPr lang="pl-PL" sz="16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pl-PL" sz="16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pl-PL" sz="16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consectetur</a:t>
            </a:r>
            <a:endParaRPr lang="pl-PL" sz="1600" b="1" dirty="0">
              <a:solidFill>
                <a:srgbClr val="02172A"/>
              </a:solidFill>
              <a:latin typeface="IBM Plex Sans Light" panose="020B0403050203000203" pitchFamily="34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A9F9B9D7-DDFE-4DB8-9846-F9BCCF3CDD7F}"/>
              </a:ext>
            </a:extLst>
          </p:cNvPr>
          <p:cNvSpPr/>
          <p:nvPr/>
        </p:nvSpPr>
        <p:spPr>
          <a:xfrm rot="16200000">
            <a:off x="-3220470" y="3220472"/>
            <a:ext cx="6858003" cy="417053"/>
          </a:xfrm>
          <a:prstGeom prst="rect">
            <a:avLst/>
          </a:prstGeom>
          <a:solidFill>
            <a:srgbClr val="0217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F326599D-59A8-AD01-1732-2C18115DCDF5}"/>
              </a:ext>
            </a:extLst>
          </p:cNvPr>
          <p:cNvSpPr txBox="1"/>
          <p:nvPr/>
        </p:nvSpPr>
        <p:spPr>
          <a:xfrm>
            <a:off x="7679870" y="1526819"/>
            <a:ext cx="4095071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pl-PL" sz="1400" b="1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1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pl-PL" sz="1400" b="1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1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pl-PL" sz="1400" b="1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sit </a:t>
            </a:r>
            <a:r>
              <a:rPr lang="pl-PL" sz="1400" b="1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pl-PL" sz="1400" b="1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, </a:t>
            </a:r>
          </a:p>
          <a:p>
            <a:r>
              <a:rPr lang="pl-PL" sz="12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pl-PL" sz="12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pl-PL" sz="12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elit, </a:t>
            </a:r>
            <a:r>
              <a:rPr lang="pl-PL" sz="12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sed</a:t>
            </a:r>
            <a:r>
              <a:rPr lang="pl-PL" sz="12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do </a:t>
            </a:r>
            <a:r>
              <a:rPr lang="pl-PL" sz="12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pl-PL" sz="12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pl-PL" sz="12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incididunt</a:t>
            </a:r>
            <a:endParaRPr lang="pl-PL" sz="1200" dirty="0">
              <a:solidFill>
                <a:srgbClr val="02172A"/>
              </a:solidFill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9D3D6BF-F481-8C5B-3A39-D316C34BF2D3}"/>
              </a:ext>
            </a:extLst>
          </p:cNvPr>
          <p:cNvSpPr txBox="1"/>
          <p:nvPr/>
        </p:nvSpPr>
        <p:spPr>
          <a:xfrm>
            <a:off x="7598227" y="3232589"/>
            <a:ext cx="4095071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pl-PL" sz="1400" b="1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1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pl-PL" sz="1400" b="1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1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pl-PL" sz="1400" b="1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sit </a:t>
            </a:r>
            <a:r>
              <a:rPr lang="pl-PL" sz="1400" b="1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pl-PL" sz="1400" b="1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, </a:t>
            </a:r>
          </a:p>
          <a:p>
            <a:r>
              <a:rPr lang="pl-PL" sz="12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pl-PL" sz="12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pl-PL" sz="12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elit, </a:t>
            </a:r>
            <a:r>
              <a:rPr lang="pl-PL" sz="12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sed</a:t>
            </a:r>
            <a:r>
              <a:rPr lang="pl-PL" sz="12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do </a:t>
            </a:r>
            <a:r>
              <a:rPr lang="pl-PL" sz="12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pl-PL" sz="12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pl-PL" sz="12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incididunt</a:t>
            </a:r>
            <a:endParaRPr lang="pl-PL" sz="1200" dirty="0">
              <a:solidFill>
                <a:srgbClr val="02172A"/>
              </a:solidFill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4431001-6110-47C5-5A60-E7B140C48169}"/>
              </a:ext>
            </a:extLst>
          </p:cNvPr>
          <p:cNvSpPr txBox="1"/>
          <p:nvPr/>
        </p:nvSpPr>
        <p:spPr>
          <a:xfrm>
            <a:off x="7598226" y="5032207"/>
            <a:ext cx="4095071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pl-PL" sz="1400" b="1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1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pl-PL" sz="1400" b="1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1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pl-PL" sz="1400" b="1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sit </a:t>
            </a:r>
            <a:r>
              <a:rPr lang="pl-PL" sz="1400" b="1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pl-PL" sz="1400" b="1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, </a:t>
            </a:r>
          </a:p>
          <a:p>
            <a:r>
              <a:rPr lang="pl-PL" sz="12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pl-PL" sz="12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pl-PL" sz="12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elit, </a:t>
            </a:r>
            <a:r>
              <a:rPr lang="pl-PL" sz="12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sed</a:t>
            </a:r>
            <a:r>
              <a:rPr lang="pl-PL" sz="12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do </a:t>
            </a:r>
            <a:r>
              <a:rPr lang="pl-PL" sz="12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pl-PL" sz="12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pl-PL" sz="12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incididunt</a:t>
            </a:r>
            <a:endParaRPr lang="pl-PL" sz="1200" dirty="0">
              <a:solidFill>
                <a:srgbClr val="02172A"/>
              </a:solidFill>
            </a:endParaRPr>
          </a:p>
        </p:txBody>
      </p:sp>
      <p:pic>
        <p:nvPicPr>
          <p:cNvPr id="21" name="Grafika 20" descr="Książki z wypełnieniem pełnym">
            <a:extLst>
              <a:ext uri="{FF2B5EF4-FFF2-40B4-BE49-F238E27FC236}">
                <a16:creationId xmlns:a16="http://schemas.microsoft.com/office/drawing/2014/main" id="{9F1A641A-D4C4-92B5-6ACF-026B83699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52857" y="1528670"/>
            <a:ext cx="724822" cy="724822"/>
          </a:xfrm>
          <a:prstGeom prst="rect">
            <a:avLst/>
          </a:prstGeom>
        </p:spPr>
      </p:pic>
      <p:pic>
        <p:nvPicPr>
          <p:cNvPr id="23" name="Grafika 22" descr="GMO z wypełnieniem pełnym">
            <a:extLst>
              <a:ext uri="{FF2B5EF4-FFF2-40B4-BE49-F238E27FC236}">
                <a16:creationId xmlns:a16="http://schemas.microsoft.com/office/drawing/2014/main" id="{BF329496-5D62-3E6D-5B40-AA819AB738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13189" y="5032207"/>
            <a:ext cx="604159" cy="604159"/>
          </a:xfrm>
          <a:prstGeom prst="rect">
            <a:avLst/>
          </a:prstGeom>
        </p:spPr>
      </p:pic>
      <p:pic>
        <p:nvPicPr>
          <p:cNvPr id="25" name="Grafika 24" descr="Czapka ukończenia szkoły z wypełnieniem pełnym">
            <a:extLst>
              <a:ext uri="{FF2B5EF4-FFF2-40B4-BE49-F238E27FC236}">
                <a16:creationId xmlns:a16="http://schemas.microsoft.com/office/drawing/2014/main" id="{61D27E57-A5E8-435D-2D5F-25333054BA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43223" y="3239058"/>
            <a:ext cx="744090" cy="744090"/>
          </a:xfrm>
          <a:prstGeom prst="rect">
            <a:avLst/>
          </a:prstGeom>
        </p:spPr>
      </p:pic>
      <p:sp>
        <p:nvSpPr>
          <p:cNvPr id="27" name="Prostokąt 26">
            <a:extLst>
              <a:ext uri="{FF2B5EF4-FFF2-40B4-BE49-F238E27FC236}">
                <a16:creationId xmlns:a16="http://schemas.microsoft.com/office/drawing/2014/main" id="{3F929537-52BC-0B08-EB66-03469180963D}"/>
              </a:ext>
            </a:extLst>
          </p:cNvPr>
          <p:cNvSpPr/>
          <p:nvPr/>
        </p:nvSpPr>
        <p:spPr>
          <a:xfrm rot="16200000">
            <a:off x="-2962776" y="3379831"/>
            <a:ext cx="6858006" cy="98334"/>
          </a:xfrm>
          <a:prstGeom prst="rect">
            <a:avLst/>
          </a:prstGeom>
          <a:solidFill>
            <a:srgbClr val="52B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2408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C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ciemność, miejsce parkingowe/przestrzeń, czarne, rozmycie&#10;&#10;Opis wygenerowany automatycznie">
            <a:extLst>
              <a:ext uri="{FF2B5EF4-FFF2-40B4-BE49-F238E27FC236}">
                <a16:creationId xmlns:a16="http://schemas.microsoft.com/office/drawing/2014/main" id="{48B6325E-5CDA-0411-2EFE-78EC714B829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04613">
            <a:off x="-5614754" y="-2726051"/>
            <a:ext cx="12192000" cy="685800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7C6CBFA9-DAB1-C3D9-A5A2-612E489CE004}"/>
              </a:ext>
            </a:extLst>
          </p:cNvPr>
          <p:cNvSpPr txBox="1"/>
          <p:nvPr/>
        </p:nvSpPr>
        <p:spPr>
          <a:xfrm>
            <a:off x="1056168" y="3700463"/>
            <a:ext cx="26812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sit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elit,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sed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do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labore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et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dolore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magna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aliqua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enim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ad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minim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veniam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quis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nostrud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exercitation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ullamco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laboris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nisi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aliquip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ex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ea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commodo</a:t>
            </a:r>
            <a:endParaRPr lang="pl-PL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72AC53A-BF78-9367-A842-4FB92DB0350C}"/>
              </a:ext>
            </a:extLst>
          </p:cNvPr>
          <p:cNvSpPr txBox="1"/>
          <p:nvPr/>
        </p:nvSpPr>
        <p:spPr>
          <a:xfrm>
            <a:off x="1056168" y="1260765"/>
            <a:ext cx="8409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pl-PL" sz="2800" b="1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2800" b="1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pl-PL" sz="2800" b="1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2800" b="1" i="0" dirty="0" err="1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pl-PL" sz="2800" b="1" i="0" dirty="0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 sit </a:t>
            </a:r>
            <a:r>
              <a:rPr lang="pl-PL" sz="2800" b="1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amet</a:t>
            </a:r>
            <a:endParaRPr lang="pl-PL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B82406E-619E-14EF-63C0-2F7F7B7AD212}"/>
              </a:ext>
            </a:extLst>
          </p:cNvPr>
          <p:cNvSpPr txBox="1"/>
          <p:nvPr/>
        </p:nvSpPr>
        <p:spPr>
          <a:xfrm>
            <a:off x="4959756" y="3700463"/>
            <a:ext cx="26812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sit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elit,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sed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do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labore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et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dolore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magna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aliqua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enim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ad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minim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veniam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quis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nostrud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exercitation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ullamco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laboris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nisi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aliquip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ex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ea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commodo</a:t>
            </a:r>
            <a:endParaRPr lang="pl-PL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03D38242-B8C3-8248-B2E6-101E687E8AC2}"/>
              </a:ext>
            </a:extLst>
          </p:cNvPr>
          <p:cNvSpPr txBox="1"/>
          <p:nvPr/>
        </p:nvSpPr>
        <p:spPr>
          <a:xfrm>
            <a:off x="8842601" y="3700463"/>
            <a:ext cx="26812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sit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elit,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sed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do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labore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et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dolore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magna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aliqua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enim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ad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minim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veniam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quis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nostrud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exercitation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ullamco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laboris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nisi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aliquip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ex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ea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commodo</a:t>
            </a:r>
            <a:endParaRPr lang="pl-PL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4" name="Grafika 13" descr="Wykres słupkowy kontur">
            <a:extLst>
              <a:ext uri="{FF2B5EF4-FFF2-40B4-BE49-F238E27FC236}">
                <a16:creationId xmlns:a16="http://schemas.microsoft.com/office/drawing/2014/main" id="{232D385C-8E9C-2A67-B346-49B61BB1C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74662" y="2828924"/>
            <a:ext cx="657225" cy="657225"/>
          </a:xfrm>
          <a:prstGeom prst="rect">
            <a:avLst/>
          </a:prstGeom>
        </p:spPr>
      </p:pic>
      <p:pic>
        <p:nvPicPr>
          <p:cNvPr id="17" name="Grafika 16" descr="Mózg w głowie kontur">
            <a:extLst>
              <a:ext uri="{FF2B5EF4-FFF2-40B4-BE49-F238E27FC236}">
                <a16:creationId xmlns:a16="http://schemas.microsoft.com/office/drawing/2014/main" id="{2A03672A-C9AF-6059-9C04-EF87492C57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48825" y="2733674"/>
            <a:ext cx="709612" cy="709612"/>
          </a:xfrm>
          <a:prstGeom prst="rect">
            <a:avLst/>
          </a:prstGeom>
        </p:spPr>
      </p:pic>
      <p:pic>
        <p:nvPicPr>
          <p:cNvPr id="19" name="Grafika 18" descr="Podkładka — zaznaczone kontur">
            <a:extLst>
              <a:ext uri="{FF2B5EF4-FFF2-40B4-BE49-F238E27FC236}">
                <a16:creationId xmlns:a16="http://schemas.microsoft.com/office/drawing/2014/main" id="{984271F6-5C9F-6C39-B593-B28468CA60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85550" y="2750987"/>
            <a:ext cx="709612" cy="709612"/>
          </a:xfrm>
          <a:prstGeom prst="rect">
            <a:avLst/>
          </a:prstGeom>
        </p:spPr>
      </p:pic>
      <p:pic>
        <p:nvPicPr>
          <p:cNvPr id="11" name="Obraz 10" descr="Obraz zawierający zrzut ekranu, Grafika, Czcionka, log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B5B0300-C458-6678-65E1-4D79CD49DD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224" y="-602047"/>
            <a:ext cx="3249386" cy="324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764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C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>
            <a:extLst>
              <a:ext uri="{FF2B5EF4-FFF2-40B4-BE49-F238E27FC236}">
                <a16:creationId xmlns:a16="http://schemas.microsoft.com/office/drawing/2014/main" id="{C9EE3C36-B1B9-6834-EF20-BEE27E02EC66}"/>
              </a:ext>
            </a:extLst>
          </p:cNvPr>
          <p:cNvSpPr/>
          <p:nvPr/>
        </p:nvSpPr>
        <p:spPr>
          <a:xfrm rot="10800000">
            <a:off x="-42530" y="5176500"/>
            <a:ext cx="12285330" cy="1687282"/>
          </a:xfrm>
          <a:prstGeom prst="rect">
            <a:avLst/>
          </a:prstGeom>
          <a:gradFill>
            <a:gsLst>
              <a:gs pos="69000">
                <a:srgbClr val="040C19">
                  <a:alpha val="0"/>
                </a:srgbClr>
              </a:gs>
              <a:gs pos="0">
                <a:srgbClr val="5ABCFF">
                  <a:alpha val="4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Prostokąt: jeden zaokrąglony róg 27">
            <a:extLst>
              <a:ext uri="{FF2B5EF4-FFF2-40B4-BE49-F238E27FC236}">
                <a16:creationId xmlns:a16="http://schemas.microsoft.com/office/drawing/2014/main" id="{B473D3F7-92A8-C314-4AF9-0AE44839C0BC}"/>
              </a:ext>
            </a:extLst>
          </p:cNvPr>
          <p:cNvSpPr/>
          <p:nvPr/>
        </p:nvSpPr>
        <p:spPr>
          <a:xfrm>
            <a:off x="-42530" y="6064624"/>
            <a:ext cx="6873431" cy="793376"/>
          </a:xfrm>
          <a:prstGeom prst="round1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 descr="Obraz zawierający zrzut ekranu, Grafika, Czcionka, log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4844940-5998-5CDB-713F-E2743E503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72" y="574827"/>
            <a:ext cx="5133315" cy="513331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A3622A3D-93C4-7959-1B5C-98103C352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39"/>
          <a:stretch/>
        </p:blipFill>
        <p:spPr>
          <a:xfrm>
            <a:off x="200521" y="6174228"/>
            <a:ext cx="5169596" cy="630480"/>
          </a:xfrm>
          <a:prstGeom prst="rect">
            <a:avLst/>
          </a:prstGeom>
        </p:spPr>
      </p:pic>
      <p:pic>
        <p:nvPicPr>
          <p:cNvPr id="18" name="Obraz 17" descr="Obraz zawierający Czcionka, zrzut ekranu, Grafika, log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DEF9106-E28C-E0EB-06AC-4B8236AF68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519" y="5821779"/>
            <a:ext cx="1136622" cy="1136622"/>
          </a:xfrm>
          <a:prstGeom prst="rect">
            <a:avLst/>
          </a:prstGeom>
        </p:spPr>
      </p:pic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442C7C71-113F-9922-93DC-DAB7F4577422}"/>
              </a:ext>
            </a:extLst>
          </p:cNvPr>
          <p:cNvCxnSpPr>
            <a:cxnSpLocks/>
          </p:cNvCxnSpPr>
          <p:nvPr/>
        </p:nvCxnSpPr>
        <p:spPr>
          <a:xfrm>
            <a:off x="6830901" y="1941148"/>
            <a:ext cx="0" cy="2762460"/>
          </a:xfrm>
          <a:prstGeom prst="line">
            <a:avLst/>
          </a:prstGeom>
          <a:ln w="12700">
            <a:solidFill>
              <a:srgbClr val="5CBD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5DF50ACE-88F8-5AF9-5019-F2B4B0942EAA}"/>
              </a:ext>
            </a:extLst>
          </p:cNvPr>
          <p:cNvSpPr txBox="1"/>
          <p:nvPr/>
        </p:nvSpPr>
        <p:spPr>
          <a:xfrm>
            <a:off x="8147729" y="2628781"/>
            <a:ext cx="4095071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+48 123 456 789</a:t>
            </a:r>
          </a:p>
          <a:p>
            <a:endParaRPr lang="pl-PL" sz="1400" i="0" dirty="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  <a:p>
            <a:r>
              <a:rPr lang="pl-PL" sz="140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</a:t>
            </a:r>
          </a:p>
          <a:p>
            <a:r>
              <a:rPr lang="pl-PL" sz="1400" dirty="0">
                <a:solidFill>
                  <a:schemeClr val="bg1"/>
                </a:solidFill>
                <a:latin typeface="Open Sans" panose="020B0606030504020204" pitchFamily="34" charset="0"/>
              </a:rPr>
              <a:t>uczelnie@przyszlosci.pl</a:t>
            </a:r>
            <a:endParaRPr lang="pl-PL" sz="1400" i="0" dirty="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  <a:p>
            <a:endParaRPr lang="pl-PL" sz="1400" dirty="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endParaRPr lang="pl-PL" sz="1400" i="0" dirty="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  <a:p>
            <a:r>
              <a:rPr lang="pl-PL" sz="1400" dirty="0">
                <a:solidFill>
                  <a:schemeClr val="bg1"/>
                </a:solidFill>
                <a:latin typeface="Open Sans" panose="020B0606030504020204" pitchFamily="34" charset="0"/>
              </a:rPr>
              <a:t>info@uczelnieprzyszlosci.pl</a:t>
            </a:r>
            <a:endParaRPr lang="pl-PL" sz="1400" i="0" dirty="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23" name="Grafika 22" descr="Internet z wypełnieniem pełnym">
            <a:extLst>
              <a:ext uri="{FF2B5EF4-FFF2-40B4-BE49-F238E27FC236}">
                <a16:creationId xmlns:a16="http://schemas.microsoft.com/office/drawing/2014/main" id="{AEEC5000-3D18-8F2C-BF55-12444793FA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71970" y="3250292"/>
            <a:ext cx="406604" cy="406604"/>
          </a:xfrm>
          <a:prstGeom prst="rect">
            <a:avLst/>
          </a:prstGeom>
        </p:spPr>
      </p:pic>
      <p:pic>
        <p:nvPicPr>
          <p:cNvPr id="25" name="Grafika 24" descr="Koperta z wypełnieniem pełnym">
            <a:extLst>
              <a:ext uri="{FF2B5EF4-FFF2-40B4-BE49-F238E27FC236}">
                <a16:creationId xmlns:a16="http://schemas.microsoft.com/office/drawing/2014/main" id="{E3554616-ACE2-B3EE-3E40-B4FB43C576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93685" y="3865015"/>
            <a:ext cx="355154" cy="355154"/>
          </a:xfrm>
          <a:prstGeom prst="rect">
            <a:avLst/>
          </a:prstGeom>
        </p:spPr>
      </p:pic>
      <p:pic>
        <p:nvPicPr>
          <p:cNvPr id="27" name="Grafika 26" descr="Zestaw głośnomówiący z wypełnieniem pełnym">
            <a:extLst>
              <a:ext uri="{FF2B5EF4-FFF2-40B4-BE49-F238E27FC236}">
                <a16:creationId xmlns:a16="http://schemas.microsoft.com/office/drawing/2014/main" id="{836B5273-AA1C-0A9A-905E-58516567F7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71970" y="2593417"/>
            <a:ext cx="398585" cy="39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95731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1342</TotalTime>
  <Words>563</Words>
  <Application>Microsoft Office PowerPoint</Application>
  <PresentationFormat>Panoramiczny</PresentationFormat>
  <Paragraphs>33</Paragraphs>
  <Slides>8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0</vt:i4>
      </vt:variant>
      <vt:variant>
        <vt:lpstr>Tytuły slajdów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IBM Plex Sans Light</vt:lpstr>
      <vt:lpstr>Open Sans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NCBR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Katarzyna Biała</dc:creator>
  <cp:lastModifiedBy>Marta Pawłowska-Nowak</cp:lastModifiedBy>
  <cp:revision>3</cp:revision>
  <dcterms:created xsi:type="dcterms:W3CDTF">2025-01-16T15:25:16Z</dcterms:created>
  <dcterms:modified xsi:type="dcterms:W3CDTF">2025-05-24T05:36:48Z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Motyw pakietu Office:8</vt:lpwstr>
  </property>
  <property fmtid="{D5CDD505-2E9C-101B-9397-08002B2CF9AE}" pid="3" name="ClassificationContentMarkingFooterText">
    <vt:lpwstr>K1-Informacja Opublikowana (Public)</vt:lpwstr>
  </property>
  <property fmtid="{D5CDD505-2E9C-101B-9397-08002B2CF9AE}" pid="4" name="MSIP_Label_91e939cc-945f-447d-b5c0-f5a8e3aaa77b_Enabled">
    <vt:lpwstr>true</vt:lpwstr>
  </property>
  <property fmtid="{D5CDD505-2E9C-101B-9397-08002B2CF9AE}" pid="5" name="MSIP_Label_91e939cc-945f-447d-b5c0-f5a8e3aaa77b_SetDate">
    <vt:lpwstr>2025-02-20T09:06:31Z</vt:lpwstr>
  </property>
  <property fmtid="{D5CDD505-2E9C-101B-9397-08002B2CF9AE}" pid="6" name="MSIP_Label_91e939cc-945f-447d-b5c0-f5a8e3aaa77b_Method">
    <vt:lpwstr>Privileged</vt:lpwstr>
  </property>
  <property fmtid="{D5CDD505-2E9C-101B-9397-08002B2CF9AE}" pid="7" name="MSIP_Label_91e939cc-945f-447d-b5c0-f5a8e3aaa77b_Name">
    <vt:lpwstr>K1 - Publiczna bez oznakowania</vt:lpwstr>
  </property>
  <property fmtid="{D5CDD505-2E9C-101B-9397-08002B2CF9AE}" pid="8" name="MSIP_Label_91e939cc-945f-447d-b5c0-f5a8e3aaa77b_SiteId">
    <vt:lpwstr>114511be-be5b-44a7-b2ab-a51e832dea9d</vt:lpwstr>
  </property>
  <property fmtid="{D5CDD505-2E9C-101B-9397-08002B2CF9AE}" pid="9" name="MSIP_Label_91e939cc-945f-447d-b5c0-f5a8e3aaa77b_ActionId">
    <vt:lpwstr>f13ee287-8f79-4fef-b59b-284cd6359e87</vt:lpwstr>
  </property>
  <property fmtid="{D5CDD505-2E9C-101B-9397-08002B2CF9AE}" pid="10" name="MSIP_Label_91e939cc-945f-447d-b5c0-f5a8e3aaa77b_ContentBits">
    <vt:lpwstr>0</vt:lpwstr>
  </property>
</Properties>
</file>